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3" r:id="rId4"/>
    <p:sldMasterId id="2147483684" r:id="rId5"/>
  </p:sldMasterIdLst>
  <p:notesMasterIdLst>
    <p:notesMasterId r:id="rId42"/>
  </p:notesMasterIdLst>
  <p:sldIdLst>
    <p:sldId id="256" r:id="rId6"/>
    <p:sldId id="259" r:id="rId7"/>
    <p:sldId id="257" r:id="rId8"/>
    <p:sldId id="258" r:id="rId9"/>
    <p:sldId id="261" r:id="rId10"/>
    <p:sldId id="262" r:id="rId11"/>
    <p:sldId id="263" r:id="rId12"/>
    <p:sldId id="264" r:id="rId13"/>
    <p:sldId id="311" r:id="rId14"/>
    <p:sldId id="325" r:id="rId15"/>
    <p:sldId id="312" r:id="rId16"/>
    <p:sldId id="313" r:id="rId17"/>
    <p:sldId id="314" r:id="rId18"/>
    <p:sldId id="315" r:id="rId19"/>
    <p:sldId id="265" r:id="rId20"/>
    <p:sldId id="317" r:id="rId21"/>
    <p:sldId id="267" r:id="rId22"/>
    <p:sldId id="318" r:id="rId23"/>
    <p:sldId id="319" r:id="rId24"/>
    <p:sldId id="268" r:id="rId25"/>
    <p:sldId id="269" r:id="rId26"/>
    <p:sldId id="270" r:id="rId27"/>
    <p:sldId id="320" r:id="rId28"/>
    <p:sldId id="271" r:id="rId29"/>
    <p:sldId id="272" r:id="rId30"/>
    <p:sldId id="273" r:id="rId31"/>
    <p:sldId id="275" r:id="rId32"/>
    <p:sldId id="274" r:id="rId33"/>
    <p:sldId id="321" r:id="rId34"/>
    <p:sldId id="284" r:id="rId35"/>
    <p:sldId id="285" r:id="rId36"/>
    <p:sldId id="286" r:id="rId37"/>
    <p:sldId id="322" r:id="rId38"/>
    <p:sldId id="287" r:id="rId39"/>
    <p:sldId id="323" r:id="rId40"/>
    <p:sldId id="324" r:id="rId41"/>
  </p:sldIdLst>
  <p:sldSz cx="9144000" cy="5143500" type="screen16x9"/>
  <p:notesSz cx="6858000" cy="9144000"/>
  <p:embeddedFontLst>
    <p:embeddedFont>
      <p:font typeface="Inria Sans" panose="020B0604020202020204" charset="0"/>
      <p:regular r:id="rId43"/>
      <p:bold r:id="rId44"/>
      <p:italic r:id="rId45"/>
      <p:boldItalic r:id="rId46"/>
    </p:embeddedFont>
    <p:embeddedFont>
      <p:font typeface="Lato" panose="020B0604020202020204" charset="0"/>
      <p:regular r:id="rId47"/>
      <p:bold r:id="rId48"/>
      <p:italic r:id="rId49"/>
      <p:boldItalic r:id="rId50"/>
    </p:embeddedFont>
    <p:embeddedFont>
      <p:font typeface="LilyUPC" panose="020B0604020202020204" charset="-34"/>
      <p:regular r:id="rId51"/>
      <p:bold r:id="rId52"/>
      <p:italic r:id="rId53"/>
      <p:boldItalic r:id="rId54"/>
    </p:embeddedFont>
    <p:embeddedFont>
      <p:font typeface="Poppins Black" panose="020B0604020202020204" charset="0"/>
      <p:bold r:id="rId55"/>
      <p:boldItalic r:id="rId56"/>
    </p:embeddedFont>
    <p:embeddedFont>
      <p:font typeface="Poppins ExtraBold" panose="020B0604020202020204" charset="0"/>
      <p:bold r:id="rId57"/>
      <p:boldItalic r:id="rId5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A40A72E-5708-3E88-A7DC-2FC32D3BEBFF}" v="2" dt="2022-05-19T13:33:04.103"/>
    <p1510:client id="{2ECABF30-ED46-5287-0AB2-BDC2A0EF7F6A}" v="302" dt="2022-05-16T16:54:37.672"/>
    <p1510:client id="{3CCBC79C-1307-4279-9A74-C4F0B73B817C}" v="585" dt="2022-05-16T10:00:03.378"/>
    <p1510:client id="{4F673AF2-9694-D474-4731-7FABAFA83E7D}" v="74" dt="2022-05-18T07:35:47.723"/>
    <p1510:client id="{5C21CF2B-B4AD-4B97-0EFE-50A0633CDDD7}" v="419" dt="2022-05-17T13:35:34.512"/>
    <p1510:client id="{681DB3D3-CE1F-4589-E714-A0D30B26D71C}" v="243" dt="2022-05-16T13:06:06.346"/>
    <p1510:client id="{83C7C3B2-5316-28ED-B54A-B28D858C7F20}" v="447" dt="2022-05-16T13:20:05.939"/>
    <p1510:client id="{CD82DFD9-8455-FD49-6418-74B962101034}" v="3" dt="2022-05-16T15:18:31.909"/>
  </p1510:revLst>
</p1510:revInfo>
</file>

<file path=ppt/tableStyles.xml><?xml version="1.0" encoding="utf-8"?>
<a:tblStyleLst xmlns:a="http://schemas.openxmlformats.org/drawingml/2006/main" def="{C5F6C656-0084-4AAA-B16B-121CC7F6DC2D}">
  <a:tblStyle styleId="{C5F6C656-0084-4AAA-B16B-121CC7F6DC2D}"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notesMaster" Target="notesMasters/notesMaster1.xml"/><Relationship Id="rId47" Type="http://schemas.openxmlformats.org/officeDocument/2006/relationships/font" Target="fonts/font5.fntdata"/><Relationship Id="rId50" Type="http://schemas.openxmlformats.org/officeDocument/2006/relationships/font" Target="fonts/font8.fntdata"/><Relationship Id="rId55" Type="http://schemas.openxmlformats.org/officeDocument/2006/relationships/font" Target="fonts/font13.fntdata"/><Relationship Id="rId63" Type="http://schemas.microsoft.com/office/2016/11/relationships/changesInfo" Target="changesInfos/changesInfo1.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font" Target="fonts/font3.fntdata"/><Relationship Id="rId53" Type="http://schemas.openxmlformats.org/officeDocument/2006/relationships/font" Target="fonts/font11.fntdata"/><Relationship Id="rId58" Type="http://schemas.openxmlformats.org/officeDocument/2006/relationships/font" Target="fonts/font16.fntdata"/><Relationship Id="rId5" Type="http://schemas.openxmlformats.org/officeDocument/2006/relationships/slideMaster" Target="slideMasters/slideMaster2.xml"/><Relationship Id="rId61" Type="http://schemas.openxmlformats.org/officeDocument/2006/relationships/theme" Target="theme/theme1.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font" Target="fonts/font1.fntdata"/><Relationship Id="rId48" Type="http://schemas.openxmlformats.org/officeDocument/2006/relationships/font" Target="fonts/font6.fntdata"/><Relationship Id="rId56" Type="http://schemas.openxmlformats.org/officeDocument/2006/relationships/font" Target="fonts/font14.fntdata"/><Relationship Id="rId64" Type="http://schemas.microsoft.com/office/2015/10/relationships/revisionInfo" Target="revisionInfo.xml"/><Relationship Id="rId8" Type="http://schemas.openxmlformats.org/officeDocument/2006/relationships/slide" Target="slides/slide3.xml"/><Relationship Id="rId51" Type="http://schemas.openxmlformats.org/officeDocument/2006/relationships/font" Target="fonts/font9.fntdata"/><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font" Target="fonts/font4.fntdata"/><Relationship Id="rId59" Type="http://schemas.openxmlformats.org/officeDocument/2006/relationships/presProps" Target="presProps.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font" Target="fonts/font12.fntdata"/><Relationship Id="rId62"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font" Target="fonts/font7.fntdata"/><Relationship Id="rId57" Type="http://schemas.openxmlformats.org/officeDocument/2006/relationships/font" Target="fonts/font15.fntdata"/><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font" Target="fonts/font2.fntdata"/><Relationship Id="rId52" Type="http://schemas.openxmlformats.org/officeDocument/2006/relationships/font" Target="fonts/font10.fntdata"/><Relationship Id="rId60"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irahiran Dumrongthawatkasem" userId="S::sirahiran.dts@m.swu.ac.th::facd1935-ff2e-4497-a065-65e05539ede8" providerId="AD" clId="Web-{83C7C3B2-5316-28ED-B54A-B28D858C7F20}"/>
    <pc:docChg chg="modSld sldOrd">
      <pc:chgData name="Sirahiran Dumrongthawatkasem" userId="S::sirahiran.dts@m.swu.ac.th::facd1935-ff2e-4497-a065-65e05539ede8" providerId="AD" clId="Web-{83C7C3B2-5316-28ED-B54A-B28D858C7F20}" dt="2022-05-16T13:20:05.939" v="427" actId="1076"/>
      <pc:docMkLst>
        <pc:docMk/>
      </pc:docMkLst>
      <pc:sldChg chg="addSp delSp modSp">
        <pc:chgData name="Sirahiran Dumrongthawatkasem" userId="S::sirahiran.dts@m.swu.ac.th::facd1935-ff2e-4497-a065-65e05539ede8" providerId="AD" clId="Web-{83C7C3B2-5316-28ED-B54A-B28D858C7F20}" dt="2022-05-16T09:58:59.556" v="267" actId="1076"/>
        <pc:sldMkLst>
          <pc:docMk/>
          <pc:sldMk cId="0" sldId="257"/>
        </pc:sldMkLst>
        <pc:spChg chg="mod">
          <ac:chgData name="Sirahiran Dumrongthawatkasem" userId="S::sirahiran.dts@m.swu.ac.th::facd1935-ff2e-4497-a065-65e05539ede8" providerId="AD" clId="Web-{83C7C3B2-5316-28ED-B54A-B28D858C7F20}" dt="2022-05-16T09:41:54.955" v="131" actId="20577"/>
          <ac:spMkLst>
            <pc:docMk/>
            <pc:sldMk cId="0" sldId="257"/>
            <ac:spMk id="1177" creationId="{00000000-0000-0000-0000-000000000000}"/>
          </ac:spMkLst>
        </pc:spChg>
        <pc:spChg chg="mod">
          <ac:chgData name="Sirahiran Dumrongthawatkasem" userId="S::sirahiran.dts@m.swu.ac.th::facd1935-ff2e-4497-a065-65e05539ede8" providerId="AD" clId="Web-{83C7C3B2-5316-28ED-B54A-B28D858C7F20}" dt="2022-05-16T09:58:59.556" v="267" actId="1076"/>
          <ac:spMkLst>
            <pc:docMk/>
            <pc:sldMk cId="0" sldId="257"/>
            <ac:spMk id="1178" creationId="{00000000-0000-0000-0000-000000000000}"/>
          </ac:spMkLst>
        </pc:spChg>
        <pc:picChg chg="add del mod">
          <ac:chgData name="Sirahiran Dumrongthawatkasem" userId="S::sirahiran.dts@m.swu.ac.th::facd1935-ff2e-4497-a065-65e05539ede8" providerId="AD" clId="Web-{83C7C3B2-5316-28ED-B54A-B28D858C7F20}" dt="2022-05-16T09:57:56.758" v="252"/>
          <ac:picMkLst>
            <pc:docMk/>
            <pc:sldMk cId="0" sldId="257"/>
            <ac:picMk id="2" creationId="{BC2E844D-7B02-1AF6-F1B0-7C55C3AD4A9B}"/>
          </ac:picMkLst>
        </pc:picChg>
        <pc:picChg chg="add mod">
          <ac:chgData name="Sirahiran Dumrongthawatkasem" userId="S::sirahiran.dts@m.swu.ac.th::facd1935-ff2e-4497-a065-65e05539ede8" providerId="AD" clId="Web-{83C7C3B2-5316-28ED-B54A-B28D858C7F20}" dt="2022-05-16T09:58:03.743" v="255" actId="1076"/>
          <ac:picMkLst>
            <pc:docMk/>
            <pc:sldMk cId="0" sldId="257"/>
            <ac:picMk id="3" creationId="{1B6D5035-7386-A5F7-2B9A-00251B6C7ADD}"/>
          </ac:picMkLst>
        </pc:picChg>
        <pc:picChg chg="add mod">
          <ac:chgData name="Sirahiran Dumrongthawatkasem" userId="S::sirahiran.dts@m.swu.ac.th::facd1935-ff2e-4497-a065-65e05539ede8" providerId="AD" clId="Web-{83C7C3B2-5316-28ED-B54A-B28D858C7F20}" dt="2022-05-16T09:58:21.962" v="259" actId="14100"/>
          <ac:picMkLst>
            <pc:docMk/>
            <pc:sldMk cId="0" sldId="257"/>
            <ac:picMk id="4" creationId="{7C6B2B0F-DB07-F394-5FF7-3EB5CB51090F}"/>
          </ac:picMkLst>
        </pc:picChg>
        <pc:picChg chg="add mod">
          <ac:chgData name="Sirahiran Dumrongthawatkasem" userId="S::sirahiran.dts@m.swu.ac.th::facd1935-ff2e-4497-a065-65e05539ede8" providerId="AD" clId="Web-{83C7C3B2-5316-28ED-B54A-B28D858C7F20}" dt="2022-05-16T09:58:56.322" v="266" actId="1076"/>
          <ac:picMkLst>
            <pc:docMk/>
            <pc:sldMk cId="0" sldId="257"/>
            <ac:picMk id="5" creationId="{8EFDA479-FA88-3789-D757-96243BF36ABD}"/>
          </ac:picMkLst>
        </pc:picChg>
      </pc:sldChg>
      <pc:sldChg chg="modSp">
        <pc:chgData name="Sirahiran Dumrongthawatkasem" userId="S::sirahiran.dts@m.swu.ac.th::facd1935-ff2e-4497-a065-65e05539ede8" providerId="AD" clId="Web-{83C7C3B2-5316-28ED-B54A-B28D858C7F20}" dt="2022-05-16T10:10:26.822" v="342" actId="20577"/>
        <pc:sldMkLst>
          <pc:docMk/>
          <pc:sldMk cId="0" sldId="258"/>
        </pc:sldMkLst>
        <pc:spChg chg="mod">
          <ac:chgData name="Sirahiran Dumrongthawatkasem" userId="S::sirahiran.dts@m.swu.ac.th::facd1935-ff2e-4497-a065-65e05539ede8" providerId="AD" clId="Web-{83C7C3B2-5316-28ED-B54A-B28D858C7F20}" dt="2022-05-16T10:09:57.712" v="333" actId="20577"/>
          <ac:spMkLst>
            <pc:docMk/>
            <pc:sldMk cId="0" sldId="258"/>
            <ac:spMk id="1184" creationId="{00000000-0000-0000-0000-000000000000}"/>
          </ac:spMkLst>
        </pc:spChg>
        <pc:spChg chg="mod">
          <ac:chgData name="Sirahiran Dumrongthawatkasem" userId="S::sirahiran.dts@m.swu.ac.th::facd1935-ff2e-4497-a065-65e05539ede8" providerId="AD" clId="Web-{83C7C3B2-5316-28ED-B54A-B28D858C7F20}" dt="2022-05-16T10:09:55.196" v="331" actId="20577"/>
          <ac:spMkLst>
            <pc:docMk/>
            <pc:sldMk cId="0" sldId="258"/>
            <ac:spMk id="1187" creationId="{00000000-0000-0000-0000-000000000000}"/>
          </ac:spMkLst>
        </pc:spChg>
        <pc:spChg chg="mod">
          <ac:chgData name="Sirahiran Dumrongthawatkasem" userId="S::sirahiran.dts@m.swu.ac.th::facd1935-ff2e-4497-a065-65e05539ede8" providerId="AD" clId="Web-{83C7C3B2-5316-28ED-B54A-B28D858C7F20}" dt="2022-05-16T10:10:18.416" v="339" actId="20577"/>
          <ac:spMkLst>
            <pc:docMk/>
            <pc:sldMk cId="0" sldId="258"/>
            <ac:spMk id="1190" creationId="{00000000-0000-0000-0000-000000000000}"/>
          </ac:spMkLst>
        </pc:spChg>
        <pc:spChg chg="mod">
          <ac:chgData name="Sirahiran Dumrongthawatkasem" userId="S::sirahiran.dts@m.swu.ac.th::facd1935-ff2e-4497-a065-65e05539ede8" providerId="AD" clId="Web-{83C7C3B2-5316-28ED-B54A-B28D858C7F20}" dt="2022-05-16T10:10:26.822" v="342" actId="20577"/>
          <ac:spMkLst>
            <pc:docMk/>
            <pc:sldMk cId="0" sldId="258"/>
            <ac:spMk id="1193" creationId="{00000000-0000-0000-0000-000000000000}"/>
          </ac:spMkLst>
        </pc:spChg>
      </pc:sldChg>
      <pc:sldChg chg="addSp modSp ord">
        <pc:chgData name="Sirahiran Dumrongthawatkasem" userId="S::sirahiran.dts@m.swu.ac.th::facd1935-ff2e-4497-a065-65e05539ede8" providerId="AD" clId="Web-{83C7C3B2-5316-28ED-B54A-B28D858C7F20}" dt="2022-05-16T10:02:37.796" v="293"/>
        <pc:sldMkLst>
          <pc:docMk/>
          <pc:sldMk cId="0" sldId="259"/>
        </pc:sldMkLst>
        <pc:spChg chg="mod">
          <ac:chgData name="Sirahiran Dumrongthawatkasem" userId="S::sirahiran.dts@m.swu.ac.th::facd1935-ff2e-4497-a065-65e05539ede8" providerId="AD" clId="Web-{83C7C3B2-5316-28ED-B54A-B28D858C7F20}" dt="2022-05-16T09:30:03.829" v="35" actId="20577"/>
          <ac:spMkLst>
            <pc:docMk/>
            <pc:sldMk cId="0" sldId="259"/>
            <ac:spMk id="4" creationId="{7F8B68C8-936D-B856-B2F4-FA02CEF2613B}"/>
          </ac:spMkLst>
        </pc:spChg>
        <pc:picChg chg="add mod">
          <ac:chgData name="Sirahiran Dumrongthawatkasem" userId="S::sirahiran.dts@m.swu.ac.th::facd1935-ff2e-4497-a065-65e05539ede8" providerId="AD" clId="Web-{83C7C3B2-5316-28ED-B54A-B28D858C7F20}" dt="2022-05-16T09:29:14" v="13" actId="1076"/>
          <ac:picMkLst>
            <pc:docMk/>
            <pc:sldMk cId="0" sldId="259"/>
            <ac:picMk id="2" creationId="{2D77EB30-2D5F-3CBE-7B1C-44304A24D3EC}"/>
          </ac:picMkLst>
        </pc:picChg>
      </pc:sldChg>
      <pc:sldChg chg="addSp delSp modSp">
        <pc:chgData name="Sirahiran Dumrongthawatkasem" userId="S::sirahiran.dts@m.swu.ac.th::facd1935-ff2e-4497-a065-65e05539ede8" providerId="AD" clId="Web-{83C7C3B2-5316-28ED-B54A-B28D858C7F20}" dt="2022-05-16T13:20:05.939" v="427" actId="1076"/>
        <pc:sldMkLst>
          <pc:docMk/>
          <pc:sldMk cId="0" sldId="272"/>
        </pc:sldMkLst>
        <pc:spChg chg="add del mod">
          <ac:chgData name="Sirahiran Dumrongthawatkasem" userId="S::sirahiran.dts@m.swu.ac.th::facd1935-ff2e-4497-a065-65e05539ede8" providerId="AD" clId="Web-{83C7C3B2-5316-28ED-B54A-B28D858C7F20}" dt="2022-05-16T13:11:27.631" v="364"/>
          <ac:spMkLst>
            <pc:docMk/>
            <pc:sldMk cId="0" sldId="272"/>
            <ac:spMk id="3" creationId="{B0A33BC5-0CB9-BBE0-4173-9D34268B0AE1}"/>
          </ac:spMkLst>
        </pc:spChg>
        <pc:spChg chg="add del mod">
          <ac:chgData name="Sirahiran Dumrongthawatkasem" userId="S::sirahiran.dts@m.swu.ac.th::facd1935-ff2e-4497-a065-65e05539ede8" providerId="AD" clId="Web-{83C7C3B2-5316-28ED-B54A-B28D858C7F20}" dt="2022-05-16T13:13:05.836" v="378"/>
          <ac:spMkLst>
            <pc:docMk/>
            <pc:sldMk cId="0" sldId="272"/>
            <ac:spMk id="5" creationId="{00C26C0C-161A-12AC-1DCB-C65B0239DE15}"/>
          </ac:spMkLst>
        </pc:spChg>
        <pc:spChg chg="add del mod">
          <ac:chgData name="Sirahiran Dumrongthawatkasem" userId="S::sirahiran.dts@m.swu.ac.th::facd1935-ff2e-4497-a065-65e05539ede8" providerId="AD" clId="Web-{83C7C3B2-5316-28ED-B54A-B28D858C7F20}" dt="2022-05-16T13:12:00.772" v="376" actId="1076"/>
          <ac:spMkLst>
            <pc:docMk/>
            <pc:sldMk cId="0" sldId="272"/>
            <ac:spMk id="1376" creationId="{00000000-0000-0000-0000-000000000000}"/>
          </ac:spMkLst>
        </pc:spChg>
        <pc:spChg chg="del">
          <ac:chgData name="Sirahiran Dumrongthawatkasem" userId="S::sirahiran.dts@m.swu.ac.th::facd1935-ff2e-4497-a065-65e05539ede8" providerId="AD" clId="Web-{83C7C3B2-5316-28ED-B54A-B28D858C7F20}" dt="2022-05-16T13:13:02.773" v="377"/>
          <ac:spMkLst>
            <pc:docMk/>
            <pc:sldMk cId="0" sldId="272"/>
            <ac:spMk id="1377" creationId="{00000000-0000-0000-0000-000000000000}"/>
          </ac:spMkLst>
        </pc:spChg>
        <pc:picChg chg="add mod ord modCrop">
          <ac:chgData name="Sirahiran Dumrongthawatkasem" userId="S::sirahiran.dts@m.swu.ac.th::facd1935-ff2e-4497-a065-65e05539ede8" providerId="AD" clId="Web-{83C7C3B2-5316-28ED-B54A-B28D858C7F20}" dt="2022-05-16T13:19:58.502" v="425"/>
          <ac:picMkLst>
            <pc:docMk/>
            <pc:sldMk cId="0" sldId="272"/>
            <ac:picMk id="6" creationId="{D452EE7D-079D-B9DA-9CE0-0375E136A64B}"/>
          </ac:picMkLst>
        </pc:picChg>
        <pc:picChg chg="add mod modCrop">
          <ac:chgData name="Sirahiran Dumrongthawatkasem" userId="S::sirahiran.dts@m.swu.ac.th::facd1935-ff2e-4497-a065-65e05539ede8" providerId="AD" clId="Web-{83C7C3B2-5316-28ED-B54A-B28D858C7F20}" dt="2022-05-16T13:20:05.908" v="426" actId="1076"/>
          <ac:picMkLst>
            <pc:docMk/>
            <pc:sldMk cId="0" sldId="272"/>
            <ac:picMk id="7" creationId="{AEE2C3F3-6FAC-DDFA-C6DD-EAB7273C0831}"/>
          </ac:picMkLst>
        </pc:picChg>
        <pc:picChg chg="add mod modCrop">
          <ac:chgData name="Sirahiran Dumrongthawatkasem" userId="S::sirahiran.dts@m.swu.ac.th::facd1935-ff2e-4497-a065-65e05539ede8" providerId="AD" clId="Web-{83C7C3B2-5316-28ED-B54A-B28D858C7F20}" dt="2022-05-16T13:20:05.939" v="427" actId="1076"/>
          <ac:picMkLst>
            <pc:docMk/>
            <pc:sldMk cId="0" sldId="272"/>
            <ac:picMk id="8" creationId="{75407586-B337-3150-9529-4476D91DB5CB}"/>
          </ac:picMkLst>
        </pc:picChg>
      </pc:sldChg>
    </pc:docChg>
  </pc:docChgLst>
  <pc:docChgLst>
    <pc:chgData name="ผู้ใช้ที่เป็นผู้เยี่ยมชม" userId="S::urn:spo:anon#104fcf792a9bc4915bf5c7aae422c800667d572adc7a840f81c1de6695e2c623::" providerId="AD" clId="Web-{681DB3D3-CE1F-4589-E714-A0D30B26D71C}"/>
    <pc:docChg chg="addSld delSld modSld sldOrd">
      <pc:chgData name="ผู้ใช้ที่เป็นผู้เยี่ยมชม" userId="S::urn:spo:anon#104fcf792a9bc4915bf5c7aae422c800667d572adc7a840f81c1de6695e2c623::" providerId="AD" clId="Web-{681DB3D3-CE1F-4589-E714-A0D30B26D71C}" dt="2022-05-16T13:06:06.346" v="229" actId="1076"/>
      <pc:docMkLst>
        <pc:docMk/>
      </pc:docMkLst>
      <pc:sldChg chg="modSp">
        <pc:chgData name="ผู้ใช้ที่เป็นผู้เยี่ยมชม" userId="S::urn:spo:anon#104fcf792a9bc4915bf5c7aae422c800667d572adc7a840f81c1de6695e2c623::" providerId="AD" clId="Web-{681DB3D3-CE1F-4589-E714-A0D30B26D71C}" dt="2022-05-16T13:01:41.181" v="200" actId="1076"/>
        <pc:sldMkLst>
          <pc:docMk/>
          <pc:sldMk cId="0" sldId="263"/>
        </pc:sldMkLst>
        <pc:spChg chg="mod">
          <ac:chgData name="ผู้ใช้ที่เป็นผู้เยี่ยมชม" userId="S::urn:spo:anon#104fcf792a9bc4915bf5c7aae422c800667d572adc7a840f81c1de6695e2c623::" providerId="AD" clId="Web-{681DB3D3-CE1F-4589-E714-A0D30B26D71C}" dt="2022-05-16T13:01:41.181" v="200" actId="1076"/>
          <ac:spMkLst>
            <pc:docMk/>
            <pc:sldMk cId="0" sldId="263"/>
            <ac:spMk id="1233" creationId="{00000000-0000-0000-0000-000000000000}"/>
          </ac:spMkLst>
        </pc:spChg>
      </pc:sldChg>
      <pc:sldChg chg="addSp delSp modSp modTransition addAnim delAnim modAnim">
        <pc:chgData name="ผู้ใช้ที่เป็นผู้เยี่ยมชม" userId="S::urn:spo:anon#104fcf792a9bc4915bf5c7aae422c800667d572adc7a840f81c1de6695e2c623::" providerId="AD" clId="Web-{681DB3D3-CE1F-4589-E714-A0D30B26D71C}" dt="2022-05-16T13:05:25.767" v="224"/>
        <pc:sldMkLst>
          <pc:docMk/>
          <pc:sldMk cId="0" sldId="264"/>
        </pc:sldMkLst>
        <pc:spChg chg="add mod">
          <ac:chgData name="ผู้ใช้ที่เป็นผู้เยี่ยมชม" userId="S::urn:spo:anon#104fcf792a9bc4915bf5c7aae422c800667d572adc7a840f81c1de6695e2c623::" providerId="AD" clId="Web-{681DB3D3-CE1F-4589-E714-A0D30B26D71C}" dt="2022-05-16T12:40:07.089" v="54" actId="14100"/>
          <ac:spMkLst>
            <pc:docMk/>
            <pc:sldMk cId="0" sldId="264"/>
            <ac:spMk id="6" creationId="{BC550162-FDBE-EB74-EFE5-ED6DC5A16161}"/>
          </ac:spMkLst>
        </pc:spChg>
        <pc:spChg chg="add mod">
          <ac:chgData name="ผู้ใช้ที่เป็นผู้เยี่ยมชม" userId="S::urn:spo:anon#104fcf792a9bc4915bf5c7aae422c800667d572adc7a840f81c1de6695e2c623::" providerId="AD" clId="Web-{681DB3D3-CE1F-4589-E714-A0D30B26D71C}" dt="2022-05-16T12:41:43.420" v="70"/>
          <ac:spMkLst>
            <pc:docMk/>
            <pc:sldMk cId="0" sldId="264"/>
            <ac:spMk id="10" creationId="{AAFA0587-EE00-8549-150D-23BE69575F5E}"/>
          </ac:spMkLst>
        </pc:spChg>
        <pc:spChg chg="mod">
          <ac:chgData name="ผู้ใช้ที่เป็นผู้เยี่ยมชม" userId="S::urn:spo:anon#104fcf792a9bc4915bf5c7aae422c800667d572adc7a840f81c1de6695e2c623::" providerId="AD" clId="Web-{681DB3D3-CE1F-4589-E714-A0D30B26D71C}" dt="2022-05-16T13:02:12.666" v="204" actId="1076"/>
          <ac:spMkLst>
            <pc:docMk/>
            <pc:sldMk cId="0" sldId="264"/>
            <ac:spMk id="11" creationId="{5449C7CD-FDFF-354B-A933-816B77F7339F}"/>
          </ac:spMkLst>
        </pc:spChg>
        <pc:spChg chg="add del mod">
          <ac:chgData name="ผู้ใช้ที่เป็นผู้เยี่ยมชม" userId="S::urn:spo:anon#104fcf792a9bc4915bf5c7aae422c800667d572adc7a840f81c1de6695e2c623::" providerId="AD" clId="Web-{681DB3D3-CE1F-4589-E714-A0D30B26D71C}" dt="2022-05-16T12:44:22.814" v="97"/>
          <ac:spMkLst>
            <pc:docMk/>
            <pc:sldMk cId="0" sldId="264"/>
            <ac:spMk id="13" creationId="{5179C4B2-D291-C860-91D4-FFD58269D2E5}"/>
          </ac:spMkLst>
        </pc:spChg>
        <pc:spChg chg="add mod">
          <ac:chgData name="ผู้ใช้ที่เป็นผู้เยี่ยมชม" userId="S::urn:spo:anon#104fcf792a9bc4915bf5c7aae422c800667d572adc7a840f81c1de6695e2c623::" providerId="AD" clId="Web-{681DB3D3-CE1F-4589-E714-A0D30B26D71C}" dt="2022-05-16T12:42:27.468" v="78"/>
          <ac:spMkLst>
            <pc:docMk/>
            <pc:sldMk cId="0" sldId="264"/>
            <ac:spMk id="14" creationId="{306629F7-6F7F-FF2F-ECC2-FB2B0868B137}"/>
          </ac:spMkLst>
        </pc:spChg>
        <pc:grpChg chg="add">
          <ac:chgData name="ผู้ใช้ที่เป็นผู้เยี่ยมชม" userId="S::urn:spo:anon#104fcf792a9bc4915bf5c7aae422c800667d572adc7a840f81c1de6695e2c623::" providerId="AD" clId="Web-{681DB3D3-CE1F-4589-E714-A0D30B26D71C}" dt="2022-05-16T12:40:21.637" v="55"/>
          <ac:grpSpMkLst>
            <pc:docMk/>
            <pc:sldMk cId="0" sldId="264"/>
            <ac:grpSpMk id="8" creationId="{5B396EBE-A43B-5D85-749D-73F670BC6370}"/>
          </ac:grpSpMkLst>
        </pc:grpChg>
        <pc:grpChg chg="add">
          <ac:chgData name="ผู้ใช้ที่เป็นผู้เยี่ยมชม" userId="S::urn:spo:anon#104fcf792a9bc4915bf5c7aae422c800667d572adc7a840f81c1de6695e2c623::" providerId="AD" clId="Web-{681DB3D3-CE1F-4589-E714-A0D30B26D71C}" dt="2022-05-16T12:42:35.202" v="79"/>
          <ac:grpSpMkLst>
            <pc:docMk/>
            <pc:sldMk cId="0" sldId="264"/>
            <ac:grpSpMk id="15" creationId="{432CDB25-4C2F-07F3-42C0-18A6A6D56816}"/>
          </ac:grpSpMkLst>
        </pc:grpChg>
        <pc:grpChg chg="add">
          <ac:chgData name="ผู้ใช้ที่เป็นผู้เยี่ยมชม" userId="S::urn:spo:anon#104fcf792a9bc4915bf5c7aae422c800667d572adc7a840f81c1de6695e2c623::" providerId="AD" clId="Web-{681DB3D3-CE1F-4589-E714-A0D30B26D71C}" dt="2022-05-16T12:42:40.280" v="80"/>
          <ac:grpSpMkLst>
            <pc:docMk/>
            <pc:sldMk cId="0" sldId="264"/>
            <ac:grpSpMk id="16" creationId="{FEBC031F-5F89-490D-C9C7-47A311569E55}"/>
          </ac:grpSpMkLst>
        </pc:grpChg>
        <pc:picChg chg="add mod">
          <ac:chgData name="ผู้ใช้ที่เป็นผู้เยี่ยมชม" userId="S::urn:spo:anon#104fcf792a9bc4915bf5c7aae422c800667d572adc7a840f81c1de6695e2c623::" providerId="AD" clId="Web-{681DB3D3-CE1F-4589-E714-A0D30B26D71C}" dt="2022-05-16T12:41:32.216" v="69" actId="1076"/>
          <ac:picMkLst>
            <pc:docMk/>
            <pc:sldMk cId="0" sldId="264"/>
            <ac:picMk id="2" creationId="{9CCF7D70-50F8-7F38-C039-3B177276BE88}"/>
          </ac:picMkLst>
        </pc:picChg>
        <pc:picChg chg="add mod">
          <ac:chgData name="ผู้ใช้ที่เป็นผู้เยี่ยมชม" userId="S::urn:spo:anon#104fcf792a9bc4915bf5c7aae422c800667d572adc7a840f81c1de6695e2c623::" providerId="AD" clId="Web-{681DB3D3-CE1F-4589-E714-A0D30B26D71C}" dt="2022-05-16T12:38:07.524" v="30" actId="1076"/>
          <ac:picMkLst>
            <pc:docMk/>
            <pc:sldMk cId="0" sldId="264"/>
            <ac:picMk id="3" creationId="{14D08379-0874-4DEC-783E-A68A7CDDD679}"/>
          </ac:picMkLst>
        </pc:picChg>
        <pc:picChg chg="mod modCrop">
          <ac:chgData name="ผู้ใช้ที่เป็นผู้เยี่ยมชม" userId="S::urn:spo:anon#104fcf792a9bc4915bf5c7aae422c800667d572adc7a840f81c1de6695e2c623::" providerId="AD" clId="Web-{681DB3D3-CE1F-4589-E714-A0D30B26D71C}" dt="2022-05-16T12:34:57.864" v="1"/>
          <ac:picMkLst>
            <pc:docMk/>
            <pc:sldMk cId="0" sldId="264"/>
            <ac:picMk id="7" creationId="{F72DE585-915B-94E2-698E-353008650A86}"/>
          </ac:picMkLst>
        </pc:picChg>
        <pc:cxnChg chg="add mod">
          <ac:chgData name="ผู้ใช้ที่เป็นผู้เยี่ยมชม" userId="S::urn:spo:anon#104fcf792a9bc4915bf5c7aae422c800667d572adc7a840f81c1de6695e2c623::" providerId="AD" clId="Web-{681DB3D3-CE1F-4589-E714-A0D30B26D71C}" dt="2022-05-16T12:39:23.854" v="43" actId="14100"/>
          <ac:cxnSpMkLst>
            <pc:docMk/>
            <pc:sldMk cId="0" sldId="264"/>
            <ac:cxnSpMk id="4" creationId="{1116E18D-2500-F0C5-4B52-C9B292BA5992}"/>
          </ac:cxnSpMkLst>
        </pc:cxnChg>
        <pc:cxnChg chg="add mod">
          <ac:chgData name="ผู้ใช้ที่เป็นผู้เยี่ยมชม" userId="S::urn:spo:anon#104fcf792a9bc4915bf5c7aae422c800667d572adc7a840f81c1de6695e2c623::" providerId="AD" clId="Web-{681DB3D3-CE1F-4589-E714-A0D30B26D71C}" dt="2022-05-16T12:40:51.372" v="60"/>
          <ac:cxnSpMkLst>
            <pc:docMk/>
            <pc:sldMk cId="0" sldId="264"/>
            <ac:cxnSpMk id="9" creationId="{FC035744-3463-10D1-E49C-7E1A8688AB36}"/>
          </ac:cxnSpMkLst>
        </pc:cxnChg>
        <pc:cxnChg chg="add mod">
          <ac:chgData name="ผู้ใช้ที่เป็นผู้เยี่ยมชม" userId="S::urn:spo:anon#104fcf792a9bc4915bf5c7aae422c800667d572adc7a840f81c1de6695e2c623::" providerId="AD" clId="Web-{681DB3D3-CE1F-4589-E714-A0D30B26D71C}" dt="2022-05-16T12:42:06.092" v="73"/>
          <ac:cxnSpMkLst>
            <pc:docMk/>
            <pc:sldMk cId="0" sldId="264"/>
            <ac:cxnSpMk id="12" creationId="{20AA4493-E4B1-113D-1DF5-B3D8757467D6}"/>
          </ac:cxnSpMkLst>
        </pc:cxnChg>
      </pc:sldChg>
      <pc:sldChg chg="add del replId">
        <pc:chgData name="ผู้ใช้ที่เป็นผู้เยี่ยมชม" userId="S::urn:spo:anon#104fcf792a9bc4915bf5c7aae422c800667d572adc7a840f81c1de6695e2c623::" providerId="AD" clId="Web-{681DB3D3-CE1F-4589-E714-A0D30B26D71C}" dt="2022-05-16T12:36:25.288" v="10"/>
        <pc:sldMkLst>
          <pc:docMk/>
          <pc:sldMk cId="1064211793" sldId="311"/>
        </pc:sldMkLst>
      </pc:sldChg>
      <pc:sldChg chg="addSp delSp modSp add replId modTransition addAnim delAnim modAnim">
        <pc:chgData name="ผู้ใช้ที่เป็นผู้เยี่ยมชม" userId="S::urn:spo:anon#104fcf792a9bc4915bf5c7aae422c800667d572adc7a840f81c1de6695e2c623::" providerId="AD" clId="Web-{681DB3D3-CE1F-4589-E714-A0D30B26D71C}" dt="2022-05-16T13:02:16.182" v="205" actId="1076"/>
        <pc:sldMkLst>
          <pc:docMk/>
          <pc:sldMk cId="3387383260" sldId="311"/>
        </pc:sldMkLst>
        <pc:spChg chg="add del mod">
          <ac:chgData name="ผู้ใช้ที่เป็นผู้เยี่ยมชม" userId="S::urn:spo:anon#104fcf792a9bc4915bf5c7aae422c800667d572adc7a840f81c1de6695e2c623::" providerId="AD" clId="Web-{681DB3D3-CE1F-4589-E714-A0D30B26D71C}" dt="2022-05-16T12:38:47.760" v="35"/>
          <ac:spMkLst>
            <pc:docMk/>
            <pc:sldMk cId="3387383260" sldId="311"/>
            <ac:spMk id="4" creationId="{A2874F3E-538F-968F-E2A0-825CC49B44CF}"/>
          </ac:spMkLst>
        </pc:spChg>
        <pc:spChg chg="mod">
          <ac:chgData name="ผู้ใช้ที่เป็นผู้เยี่ยมชม" userId="S::urn:spo:anon#104fcf792a9bc4915bf5c7aae422c800667d572adc7a840f81c1de6695e2c623::" providerId="AD" clId="Web-{681DB3D3-CE1F-4589-E714-A0D30B26D71C}" dt="2022-05-16T13:02:16.182" v="205" actId="1076"/>
          <ac:spMkLst>
            <pc:docMk/>
            <pc:sldMk cId="3387383260" sldId="311"/>
            <ac:spMk id="11" creationId="{5449C7CD-FDFF-354B-A933-816B77F7339F}"/>
          </ac:spMkLst>
        </pc:spChg>
        <pc:spChg chg="add mod">
          <ac:chgData name="ผู้ใช้ที่เป็นผู้เยี่ยมชม" userId="S::urn:spo:anon#104fcf792a9bc4915bf5c7aae422c800667d572adc7a840f81c1de6695e2c623::" providerId="AD" clId="Web-{681DB3D3-CE1F-4589-E714-A0D30B26D71C}" dt="2022-05-16T12:55:00" v="130" actId="14100"/>
          <ac:spMkLst>
            <pc:docMk/>
            <pc:sldMk cId="3387383260" sldId="311"/>
            <ac:spMk id="13" creationId="{2F287606-1B13-3AB2-C63F-793E0FDFEDDF}"/>
          </ac:spMkLst>
        </pc:spChg>
        <pc:grpChg chg="add mod">
          <ac:chgData name="ผู้ใช้ที่เป็นผู้เยี่ยมชม" userId="S::urn:spo:anon#104fcf792a9bc4915bf5c7aae422c800667d572adc7a840f81c1de6695e2c623::" providerId="AD" clId="Web-{681DB3D3-CE1F-4589-E714-A0D30B26D71C}" dt="2022-05-16T12:54:49.344" v="127" actId="1076"/>
          <ac:grpSpMkLst>
            <pc:docMk/>
            <pc:sldMk cId="3387383260" sldId="311"/>
            <ac:grpSpMk id="12" creationId="{C0B3E3A9-EA3E-438E-B280-8810D9A6EA17}"/>
          </ac:grpSpMkLst>
        </pc:grpChg>
        <pc:grpChg chg="add mod">
          <ac:chgData name="ผู้ใช้ที่เป็นผู้เยี่ยมชม" userId="S::urn:spo:anon#104fcf792a9bc4915bf5c7aae422c800667d572adc7a840f81c1de6695e2c623::" providerId="AD" clId="Web-{681DB3D3-CE1F-4589-E714-A0D30B26D71C}" dt="2022-05-16T12:56:00.517" v="137" actId="1076"/>
          <ac:grpSpMkLst>
            <pc:docMk/>
            <pc:sldMk cId="3387383260" sldId="311"/>
            <ac:grpSpMk id="14" creationId="{E48476E4-BF4E-72CD-5A6E-38077749E5F5}"/>
          </ac:grpSpMkLst>
        </pc:grpChg>
        <pc:picChg chg="del">
          <ac:chgData name="ผู้ใช้ที่เป็นผู้เยี่ยมชม" userId="S::urn:spo:anon#104fcf792a9bc4915bf5c7aae422c800667d572adc7a840f81c1de6695e2c623::" providerId="AD" clId="Web-{681DB3D3-CE1F-4589-E714-A0D30B26D71C}" dt="2022-05-16T12:37:23.133" v="23"/>
          <ac:picMkLst>
            <pc:docMk/>
            <pc:sldMk cId="3387383260" sldId="311"/>
            <ac:picMk id="2" creationId="{9CCF7D70-50F8-7F38-C039-3B177276BE88}"/>
          </ac:picMkLst>
        </pc:picChg>
        <pc:picChg chg="add mod">
          <ac:chgData name="ผู้ใช้ที่เป็นผู้เยี่ยมชม" userId="S::urn:spo:anon#104fcf792a9bc4915bf5c7aae422c800667d572adc7a840f81c1de6695e2c623::" providerId="AD" clId="Web-{681DB3D3-CE1F-4589-E714-A0D30B26D71C}" dt="2022-05-16T12:38:01.743" v="29" actId="1076"/>
          <ac:picMkLst>
            <pc:docMk/>
            <pc:sldMk cId="3387383260" sldId="311"/>
            <ac:picMk id="3" creationId="{CD4560E3-FD9D-3D23-3E19-F49005A6321C}"/>
          </ac:picMkLst>
        </pc:picChg>
        <pc:picChg chg="add del mod">
          <ac:chgData name="ผู้ใช้ที่เป็นผู้เยี่ยมชม" userId="S::urn:spo:anon#104fcf792a9bc4915bf5c7aae422c800667d572adc7a840f81c1de6695e2c623::" providerId="AD" clId="Web-{681DB3D3-CE1F-4589-E714-A0D30B26D71C}" dt="2022-05-16T12:44:30.377" v="98"/>
          <ac:picMkLst>
            <pc:docMk/>
            <pc:sldMk cId="3387383260" sldId="311"/>
            <ac:picMk id="6" creationId="{029AF7E1-4E12-82F9-1AD3-F8022E032537}"/>
          </ac:picMkLst>
        </pc:picChg>
        <pc:picChg chg="add mod">
          <ac:chgData name="ผู้ใช้ที่เป็นผู้เยี่ยมชม" userId="S::urn:spo:anon#104fcf792a9bc4915bf5c7aae422c800667d572adc7a840f81c1de6695e2c623::" providerId="AD" clId="Web-{681DB3D3-CE1F-4589-E714-A0D30B26D71C}" dt="2022-05-16T12:51:30.261" v="106" actId="1076"/>
          <ac:picMkLst>
            <pc:docMk/>
            <pc:sldMk cId="3387383260" sldId="311"/>
            <ac:picMk id="8" creationId="{8E032E52-7F67-8FF9-FAB4-FEFBB9C33E20}"/>
          </ac:picMkLst>
        </pc:picChg>
        <pc:picChg chg="add mod">
          <ac:chgData name="ผู้ใช้ที่เป็นผู้เยี่ยมชม" userId="S::urn:spo:anon#104fcf792a9bc4915bf5c7aae422c800667d572adc7a840f81c1de6695e2c623::" providerId="AD" clId="Web-{681DB3D3-CE1F-4589-E714-A0D30B26D71C}" dt="2022-05-16T12:53:15.998" v="116" actId="1076"/>
          <ac:picMkLst>
            <pc:docMk/>
            <pc:sldMk cId="3387383260" sldId="311"/>
            <ac:picMk id="9" creationId="{DDC8417F-BFB6-BD05-255E-3A033DEDCCF2}"/>
          </ac:picMkLst>
        </pc:picChg>
        <pc:picChg chg="add mod">
          <ac:chgData name="ผู้ใช้ที่เป็นผู้เยี่ยมชม" userId="S::urn:spo:anon#104fcf792a9bc4915bf5c7aae422c800667d572adc7a840f81c1de6695e2c623::" providerId="AD" clId="Web-{681DB3D3-CE1F-4589-E714-A0D30B26D71C}" dt="2022-05-16T12:53:45.389" v="118" actId="1076"/>
          <ac:picMkLst>
            <pc:docMk/>
            <pc:sldMk cId="3387383260" sldId="311"/>
            <ac:picMk id="10" creationId="{6BF31108-FC93-1FBD-99DC-5B97E77EAED9}"/>
          </ac:picMkLst>
        </pc:picChg>
      </pc:sldChg>
      <pc:sldChg chg="addSp delSp modSp add replId modTransition delAnim">
        <pc:chgData name="ผู้ใช้ที่เป็นผู้เยี่ยมชม" userId="S::urn:spo:anon#104fcf792a9bc4915bf5c7aae422c800667d572adc7a840f81c1de6695e2c623::" providerId="AD" clId="Web-{681DB3D3-CE1F-4589-E714-A0D30B26D71C}" dt="2022-05-16T13:02:22.182" v="206" actId="1076"/>
        <pc:sldMkLst>
          <pc:docMk/>
          <pc:sldMk cId="3143146548" sldId="312"/>
        </pc:sldMkLst>
        <pc:spChg chg="add mod">
          <ac:chgData name="ผู้ใช้ที่เป็นผู้เยี่ยมชม" userId="S::urn:spo:anon#104fcf792a9bc4915bf5c7aae422c800667d572adc7a840f81c1de6695e2c623::" providerId="AD" clId="Web-{681DB3D3-CE1F-4589-E714-A0D30B26D71C}" dt="2022-05-16T12:58:10.708" v="154" actId="14100"/>
          <ac:spMkLst>
            <pc:docMk/>
            <pc:sldMk cId="3143146548" sldId="312"/>
            <ac:spMk id="4" creationId="{51E9E8EF-C775-7DB2-721B-61B52091CCBA}"/>
          </ac:spMkLst>
        </pc:spChg>
        <pc:spChg chg="mod">
          <ac:chgData name="ผู้ใช้ที่เป็นผู้เยี่ยมชม" userId="S::urn:spo:anon#104fcf792a9bc4915bf5c7aae422c800667d572adc7a840f81c1de6695e2c623::" providerId="AD" clId="Web-{681DB3D3-CE1F-4589-E714-A0D30B26D71C}" dt="2022-05-16T13:02:22.182" v="206" actId="1076"/>
          <ac:spMkLst>
            <pc:docMk/>
            <pc:sldMk cId="3143146548" sldId="312"/>
            <ac:spMk id="11" creationId="{5449C7CD-FDFF-354B-A933-816B77F7339F}"/>
          </ac:spMkLst>
        </pc:spChg>
        <pc:grpChg chg="del">
          <ac:chgData name="ผู้ใช้ที่เป็นผู้เยี่ยมชม" userId="S::urn:spo:anon#104fcf792a9bc4915bf5c7aae422c800667d572adc7a840f81c1de6695e2c623::" providerId="AD" clId="Web-{681DB3D3-CE1F-4589-E714-A0D30B26D71C}" dt="2022-05-16T12:55:13.094" v="132"/>
          <ac:grpSpMkLst>
            <pc:docMk/>
            <pc:sldMk cId="3143146548" sldId="312"/>
            <ac:grpSpMk id="12" creationId="{C0B3E3A9-EA3E-438E-B280-8810D9A6EA17}"/>
          </ac:grpSpMkLst>
        </pc:grpChg>
        <pc:picChg chg="add mod">
          <ac:chgData name="ผู้ใช้ที่เป็นผู้เยี่ยมชม" userId="S::urn:spo:anon#104fcf792a9bc4915bf5c7aae422c800667d572adc7a840f81c1de6695e2c623::" providerId="AD" clId="Web-{681DB3D3-CE1F-4589-E714-A0D30B26D71C}" dt="2022-05-16T12:57:09.441" v="143" actId="1076"/>
          <ac:picMkLst>
            <pc:docMk/>
            <pc:sldMk cId="3143146548" sldId="312"/>
            <ac:picMk id="2" creationId="{6CAA6B81-7E74-3800-CC88-1DFF43E7F57A}"/>
          </ac:picMkLst>
        </pc:picChg>
        <pc:picChg chg="del">
          <ac:chgData name="ผู้ใช้ที่เป็นผู้เยี่ยมชม" userId="S::urn:spo:anon#104fcf792a9bc4915bf5c7aae422c800667d572adc7a840f81c1de6695e2c623::" providerId="AD" clId="Web-{681DB3D3-CE1F-4589-E714-A0D30B26D71C}" dt="2022-05-16T12:55:16.141" v="133"/>
          <ac:picMkLst>
            <pc:docMk/>
            <pc:sldMk cId="3143146548" sldId="312"/>
            <ac:picMk id="8" creationId="{8E032E52-7F67-8FF9-FAB4-FEFBB9C33E20}"/>
          </ac:picMkLst>
        </pc:picChg>
      </pc:sldChg>
      <pc:sldChg chg="addSp delSp modSp add replId">
        <pc:chgData name="ผู้ใช้ที่เป็นผู้เยี่ยมชม" userId="S::urn:spo:anon#104fcf792a9bc4915bf5c7aae422c800667d572adc7a840f81c1de6695e2c623::" providerId="AD" clId="Web-{681DB3D3-CE1F-4589-E714-A0D30B26D71C}" dt="2022-05-16T13:02:28.542" v="207" actId="1076"/>
        <pc:sldMkLst>
          <pc:docMk/>
          <pc:sldMk cId="166980437" sldId="313"/>
        </pc:sldMkLst>
        <pc:spChg chg="mod">
          <ac:chgData name="ผู้ใช้ที่เป็นผู้เยี่ยมชม" userId="S::urn:spo:anon#104fcf792a9bc4915bf5c7aae422c800667d572adc7a840f81c1de6695e2c623::" providerId="AD" clId="Web-{681DB3D3-CE1F-4589-E714-A0D30B26D71C}" dt="2022-05-16T12:58:59.646" v="160"/>
          <ac:spMkLst>
            <pc:docMk/>
            <pc:sldMk cId="166980437" sldId="313"/>
            <ac:spMk id="4" creationId="{51E9E8EF-C775-7DB2-721B-61B52091CCBA}"/>
          </ac:spMkLst>
        </pc:spChg>
        <pc:spChg chg="mod">
          <ac:chgData name="ผู้ใช้ที่เป็นผู้เยี่ยมชม" userId="S::urn:spo:anon#104fcf792a9bc4915bf5c7aae422c800667d572adc7a840f81c1de6695e2c623::" providerId="AD" clId="Web-{681DB3D3-CE1F-4589-E714-A0D30B26D71C}" dt="2022-05-16T13:02:28.542" v="207" actId="1076"/>
          <ac:spMkLst>
            <pc:docMk/>
            <pc:sldMk cId="166980437" sldId="313"/>
            <ac:spMk id="11" creationId="{5449C7CD-FDFF-354B-A933-816B77F7339F}"/>
          </ac:spMkLst>
        </pc:spChg>
        <pc:picChg chg="del">
          <ac:chgData name="ผู้ใช้ที่เป็นผู้เยี่ยมชม" userId="S::urn:spo:anon#104fcf792a9bc4915bf5c7aae422c800667d572adc7a840f81c1de6695e2c623::" providerId="AD" clId="Web-{681DB3D3-CE1F-4589-E714-A0D30B26D71C}" dt="2022-05-16T12:58:40.021" v="156"/>
          <ac:picMkLst>
            <pc:docMk/>
            <pc:sldMk cId="166980437" sldId="313"/>
            <ac:picMk id="2" creationId="{6CAA6B81-7E74-3800-CC88-1DFF43E7F57A}"/>
          </ac:picMkLst>
        </pc:picChg>
        <pc:picChg chg="add mod">
          <ac:chgData name="ผู้ใช้ที่เป็นผู้เยี่ยมชม" userId="S::urn:spo:anon#104fcf792a9bc4915bf5c7aae422c800667d572adc7a840f81c1de6695e2c623::" providerId="AD" clId="Web-{681DB3D3-CE1F-4589-E714-A0D30B26D71C}" dt="2022-05-16T12:59:14.553" v="164" actId="1076"/>
          <ac:picMkLst>
            <pc:docMk/>
            <pc:sldMk cId="166980437" sldId="313"/>
            <ac:picMk id="5" creationId="{3E827716-3FA2-DF10-6C33-00D71BBF47E1}"/>
          </ac:picMkLst>
        </pc:picChg>
      </pc:sldChg>
      <pc:sldChg chg="addSp modSp add ord replId modTransition addAnim modAnim">
        <pc:chgData name="ผู้ใช้ที่เป็นผู้เยี่ยมชม" userId="S::urn:spo:anon#104fcf792a9bc4915bf5c7aae422c800667d572adc7a840f81c1de6695e2c623::" providerId="AD" clId="Web-{681DB3D3-CE1F-4589-E714-A0D30B26D71C}" dt="2022-05-16T13:05:30.783" v="225"/>
        <pc:sldMkLst>
          <pc:docMk/>
          <pc:sldMk cId="1139584360" sldId="314"/>
        </pc:sldMkLst>
        <pc:spChg chg="mod">
          <ac:chgData name="ผู้ใช้ที่เป็นผู้เยี่ยมชม" userId="S::urn:spo:anon#104fcf792a9bc4915bf5c7aae422c800667d572adc7a840f81c1de6695e2c623::" providerId="AD" clId="Web-{681DB3D3-CE1F-4589-E714-A0D30B26D71C}" dt="2022-05-16T13:03:37.934" v="213" actId="1076"/>
          <ac:spMkLst>
            <pc:docMk/>
            <pc:sldMk cId="1139584360" sldId="314"/>
            <ac:spMk id="1261" creationId="{00000000-0000-0000-0000-000000000000}"/>
          </ac:spMkLst>
        </pc:spChg>
        <pc:picChg chg="add mod">
          <ac:chgData name="ผู้ใช้ที่เป็นผู้เยี่ยมชม" userId="S::urn:spo:anon#104fcf792a9bc4915bf5c7aae422c800667d572adc7a840f81c1de6695e2c623::" providerId="AD" clId="Web-{681DB3D3-CE1F-4589-E714-A0D30B26D71C}" dt="2022-05-16T13:03:41.528" v="214" actId="1076"/>
          <ac:picMkLst>
            <pc:docMk/>
            <pc:sldMk cId="1139584360" sldId="314"/>
            <ac:picMk id="2" creationId="{3FA5DEAE-AEE3-5F24-F278-470351513914}"/>
          </ac:picMkLst>
        </pc:picChg>
        <pc:picChg chg="add mod">
          <ac:chgData name="ผู้ใช้ที่เป็นผู้เยี่ยมชม" userId="S::urn:spo:anon#104fcf792a9bc4915bf5c7aae422c800667d572adc7a840f81c1de6695e2c623::" providerId="AD" clId="Web-{681DB3D3-CE1F-4589-E714-A0D30B26D71C}" dt="2022-05-16T13:03:34.809" v="212" actId="1076"/>
          <ac:picMkLst>
            <pc:docMk/>
            <pc:sldMk cId="1139584360" sldId="314"/>
            <ac:picMk id="3" creationId="{B475BA97-1BAC-9875-6D9E-A3BF4D5DF3A5}"/>
          </ac:picMkLst>
        </pc:picChg>
        <pc:picChg chg="add mod">
          <ac:chgData name="ผู้ใช้ที่เป็นผู้เยี่ยมชม" userId="S::urn:spo:anon#104fcf792a9bc4915bf5c7aae422c800667d572adc7a840f81c1de6695e2c623::" providerId="AD" clId="Web-{681DB3D3-CE1F-4589-E714-A0D30B26D71C}" dt="2022-05-16T13:04:26.138" v="219" actId="1076"/>
          <ac:picMkLst>
            <pc:docMk/>
            <pc:sldMk cId="1139584360" sldId="314"/>
            <ac:picMk id="5" creationId="{E8A6E0D8-4BAE-C3B7-DD2B-950F8BF1DE96}"/>
          </ac:picMkLst>
        </pc:picChg>
      </pc:sldChg>
      <pc:sldChg chg="addSp delSp modSp add replId modTransition delAnim">
        <pc:chgData name="ผู้ใช้ที่เป็นผู้เยี่ยมชม" userId="S::urn:spo:anon#104fcf792a9bc4915bf5c7aae422c800667d572adc7a840f81c1de6695e2c623::" providerId="AD" clId="Web-{681DB3D3-CE1F-4589-E714-A0D30B26D71C}" dt="2022-05-16T13:06:06.346" v="229" actId="1076"/>
        <pc:sldMkLst>
          <pc:docMk/>
          <pc:sldMk cId="4184277286" sldId="315"/>
        </pc:sldMkLst>
        <pc:picChg chg="add mod">
          <ac:chgData name="ผู้ใช้ที่เป็นผู้เยี่ยมชม" userId="S::urn:spo:anon#104fcf792a9bc4915bf5c7aae422c800667d572adc7a840f81c1de6695e2c623::" providerId="AD" clId="Web-{681DB3D3-CE1F-4589-E714-A0D30B26D71C}" dt="2022-05-16T13:06:06.346" v="229" actId="1076"/>
          <ac:picMkLst>
            <pc:docMk/>
            <pc:sldMk cId="4184277286" sldId="315"/>
            <ac:picMk id="4" creationId="{3E5D6BF5-1325-EEAC-5A8F-43824A6D7AF9}"/>
          </ac:picMkLst>
        </pc:picChg>
        <pc:picChg chg="del">
          <ac:chgData name="ผู้ใช้ที่เป็นผู้เยี่ยมชม" userId="S::urn:spo:anon#104fcf792a9bc4915bf5c7aae422c800667d572adc7a840f81c1de6695e2c623::" providerId="AD" clId="Web-{681DB3D3-CE1F-4589-E714-A0D30B26D71C}" dt="2022-05-16T13:04:52.579" v="223"/>
          <ac:picMkLst>
            <pc:docMk/>
            <pc:sldMk cId="4184277286" sldId="315"/>
            <ac:picMk id="5" creationId="{E8A6E0D8-4BAE-C3B7-DD2B-950F8BF1DE96}"/>
          </ac:picMkLst>
        </pc:picChg>
      </pc:sldChg>
    </pc:docChg>
  </pc:docChgLst>
  <pc:docChgLst>
    <pc:chgData name="Sirahiran Dumrongthawatkasem" userId="S::sirahiran.dts@m.swu.ac.th::facd1935-ff2e-4497-a065-65e05539ede8" providerId="AD" clId="Web-{5C21CF2B-B4AD-4B97-0EFE-50A0633CDDD7}"/>
    <pc:docChg chg="addSld delSld modSld sldOrd">
      <pc:chgData name="Sirahiran Dumrongthawatkasem" userId="S::sirahiran.dts@m.swu.ac.th::facd1935-ff2e-4497-a065-65e05539ede8" providerId="AD" clId="Web-{5C21CF2B-B4AD-4B97-0EFE-50A0633CDDD7}" dt="2022-05-17T13:35:34.512" v="383" actId="1076"/>
      <pc:docMkLst>
        <pc:docMk/>
      </pc:docMkLst>
      <pc:sldChg chg="modSp">
        <pc:chgData name="Sirahiran Dumrongthawatkasem" userId="S::sirahiran.dts@m.swu.ac.th::facd1935-ff2e-4497-a065-65e05539ede8" providerId="AD" clId="Web-{5C21CF2B-B4AD-4B97-0EFE-50A0633CDDD7}" dt="2022-05-17T12:41:51.228" v="106" actId="1076"/>
        <pc:sldMkLst>
          <pc:docMk/>
          <pc:sldMk cId="0" sldId="269"/>
        </pc:sldMkLst>
        <pc:spChg chg="mod">
          <ac:chgData name="Sirahiran Dumrongthawatkasem" userId="S::sirahiran.dts@m.swu.ac.th::facd1935-ff2e-4497-a065-65e05539ede8" providerId="AD" clId="Web-{5C21CF2B-B4AD-4B97-0EFE-50A0633CDDD7}" dt="2022-05-17T12:41:51.228" v="106" actId="1076"/>
          <ac:spMkLst>
            <pc:docMk/>
            <pc:sldMk cId="0" sldId="269"/>
            <ac:spMk id="1290" creationId="{00000000-0000-0000-0000-000000000000}"/>
          </ac:spMkLst>
        </pc:spChg>
      </pc:sldChg>
      <pc:sldChg chg="modSp">
        <pc:chgData name="Sirahiran Dumrongthawatkasem" userId="S::sirahiran.dts@m.swu.ac.th::facd1935-ff2e-4497-a065-65e05539ede8" providerId="AD" clId="Web-{5C21CF2B-B4AD-4B97-0EFE-50A0633CDDD7}" dt="2022-05-17T12:21:24.163" v="9" actId="20577"/>
        <pc:sldMkLst>
          <pc:docMk/>
          <pc:sldMk cId="0" sldId="272"/>
        </pc:sldMkLst>
        <pc:spChg chg="mod">
          <ac:chgData name="Sirahiran Dumrongthawatkasem" userId="S::sirahiran.dts@m.swu.ac.th::facd1935-ff2e-4497-a065-65e05539ede8" providerId="AD" clId="Web-{5C21CF2B-B4AD-4B97-0EFE-50A0633CDDD7}" dt="2022-05-17T12:21:24.163" v="9" actId="20577"/>
          <ac:spMkLst>
            <pc:docMk/>
            <pc:sldMk cId="0" sldId="272"/>
            <ac:spMk id="1376" creationId="{00000000-0000-0000-0000-000000000000}"/>
          </ac:spMkLst>
        </pc:spChg>
      </pc:sldChg>
      <pc:sldChg chg="addSp delSp modSp">
        <pc:chgData name="Sirahiran Dumrongthawatkasem" userId="S::sirahiran.dts@m.swu.ac.th::facd1935-ff2e-4497-a065-65e05539ede8" providerId="AD" clId="Web-{5C21CF2B-B4AD-4B97-0EFE-50A0633CDDD7}" dt="2022-05-17T12:59:00.318" v="157" actId="1076"/>
        <pc:sldMkLst>
          <pc:docMk/>
          <pc:sldMk cId="0" sldId="273"/>
        </pc:sldMkLst>
        <pc:spChg chg="add del mod">
          <ac:chgData name="Sirahiran Dumrongthawatkasem" userId="S::sirahiran.dts@m.swu.ac.th::facd1935-ff2e-4497-a065-65e05539ede8" providerId="AD" clId="Web-{5C21CF2B-B4AD-4B97-0EFE-50A0633CDDD7}" dt="2022-05-17T12:37:26.736" v="60"/>
          <ac:spMkLst>
            <pc:docMk/>
            <pc:sldMk cId="0" sldId="273"/>
            <ac:spMk id="3" creationId="{F158C31B-9729-24A7-0BEA-52D029EC1715}"/>
          </ac:spMkLst>
        </pc:spChg>
        <pc:spChg chg="add del mod">
          <ac:chgData name="Sirahiran Dumrongthawatkasem" userId="S::sirahiran.dts@m.swu.ac.th::facd1935-ff2e-4497-a065-65e05539ede8" providerId="AD" clId="Web-{5C21CF2B-B4AD-4B97-0EFE-50A0633CDDD7}" dt="2022-05-17T12:37:26.736" v="59"/>
          <ac:spMkLst>
            <pc:docMk/>
            <pc:sldMk cId="0" sldId="273"/>
            <ac:spMk id="5" creationId="{C6BF17FA-0A18-1E3E-FA83-83DF90FA3F66}"/>
          </ac:spMkLst>
        </pc:spChg>
        <pc:spChg chg="add del mod">
          <ac:chgData name="Sirahiran Dumrongthawatkasem" userId="S::sirahiran.dts@m.swu.ac.th::facd1935-ff2e-4497-a065-65e05539ede8" providerId="AD" clId="Web-{5C21CF2B-B4AD-4B97-0EFE-50A0633CDDD7}" dt="2022-05-17T12:37:26.736" v="58"/>
          <ac:spMkLst>
            <pc:docMk/>
            <pc:sldMk cId="0" sldId="273"/>
            <ac:spMk id="7" creationId="{66D4A900-FAF9-9147-3493-03FFB4AD410A}"/>
          </ac:spMkLst>
        </pc:spChg>
        <pc:spChg chg="add del mod">
          <ac:chgData name="Sirahiran Dumrongthawatkasem" userId="S::sirahiran.dts@m.swu.ac.th::facd1935-ff2e-4497-a065-65e05539ede8" providerId="AD" clId="Web-{5C21CF2B-B4AD-4B97-0EFE-50A0633CDDD7}" dt="2022-05-17T12:37:26.736" v="57"/>
          <ac:spMkLst>
            <pc:docMk/>
            <pc:sldMk cId="0" sldId="273"/>
            <ac:spMk id="9" creationId="{B4C1B377-A2D2-2710-6FC4-11BB382231E6}"/>
          </ac:spMkLst>
        </pc:spChg>
        <pc:spChg chg="add del mod">
          <ac:chgData name="Sirahiran Dumrongthawatkasem" userId="S::sirahiran.dts@m.swu.ac.th::facd1935-ff2e-4497-a065-65e05539ede8" providerId="AD" clId="Web-{5C21CF2B-B4AD-4B97-0EFE-50A0633CDDD7}" dt="2022-05-17T12:37:26.736" v="56"/>
          <ac:spMkLst>
            <pc:docMk/>
            <pc:sldMk cId="0" sldId="273"/>
            <ac:spMk id="11" creationId="{1A3BB250-564B-2225-AABC-19D4D791F275}"/>
          </ac:spMkLst>
        </pc:spChg>
        <pc:spChg chg="add del mod">
          <ac:chgData name="Sirahiran Dumrongthawatkasem" userId="S::sirahiran.dts@m.swu.ac.th::facd1935-ff2e-4497-a065-65e05539ede8" providerId="AD" clId="Web-{5C21CF2B-B4AD-4B97-0EFE-50A0633CDDD7}" dt="2022-05-17T12:37:26.721" v="55"/>
          <ac:spMkLst>
            <pc:docMk/>
            <pc:sldMk cId="0" sldId="273"/>
            <ac:spMk id="13" creationId="{F42B9CAE-99E5-653B-7860-16F68F7C426F}"/>
          </ac:spMkLst>
        </pc:spChg>
        <pc:spChg chg="add del mod">
          <ac:chgData name="Sirahiran Dumrongthawatkasem" userId="S::sirahiran.dts@m.swu.ac.th::facd1935-ff2e-4497-a065-65e05539ede8" providerId="AD" clId="Web-{5C21CF2B-B4AD-4B97-0EFE-50A0633CDDD7}" dt="2022-05-17T12:37:36.768" v="69"/>
          <ac:spMkLst>
            <pc:docMk/>
            <pc:sldMk cId="0" sldId="273"/>
            <ac:spMk id="15" creationId="{1E4EDDD7-C421-382C-C31F-838934E09F3B}"/>
          </ac:spMkLst>
        </pc:spChg>
        <pc:spChg chg="add del mod">
          <ac:chgData name="Sirahiran Dumrongthawatkasem" userId="S::sirahiran.dts@m.swu.ac.th::facd1935-ff2e-4497-a065-65e05539ede8" providerId="AD" clId="Web-{5C21CF2B-B4AD-4B97-0EFE-50A0633CDDD7}" dt="2022-05-17T12:37:36.768" v="68"/>
          <ac:spMkLst>
            <pc:docMk/>
            <pc:sldMk cId="0" sldId="273"/>
            <ac:spMk id="17" creationId="{61C242E6-58F9-D93A-1EDF-16BC5A23B242}"/>
          </ac:spMkLst>
        </pc:spChg>
        <pc:spChg chg="add del mod">
          <ac:chgData name="Sirahiran Dumrongthawatkasem" userId="S::sirahiran.dts@m.swu.ac.th::facd1935-ff2e-4497-a065-65e05539ede8" providerId="AD" clId="Web-{5C21CF2B-B4AD-4B97-0EFE-50A0633CDDD7}" dt="2022-05-17T12:37:46.174" v="73"/>
          <ac:spMkLst>
            <pc:docMk/>
            <pc:sldMk cId="0" sldId="273"/>
            <ac:spMk id="19" creationId="{F6CD5E09-A0E5-9158-C8F6-0EED03C4B42C}"/>
          </ac:spMkLst>
        </pc:spChg>
        <pc:spChg chg="add del mod">
          <ac:chgData name="Sirahiran Dumrongthawatkasem" userId="S::sirahiran.dts@m.swu.ac.th::facd1935-ff2e-4497-a065-65e05539ede8" providerId="AD" clId="Web-{5C21CF2B-B4AD-4B97-0EFE-50A0633CDDD7}" dt="2022-05-17T12:37:45.956" v="72"/>
          <ac:spMkLst>
            <pc:docMk/>
            <pc:sldMk cId="0" sldId="273"/>
            <ac:spMk id="21" creationId="{1F569994-DFF5-9C5A-79D7-F49A6B105A82}"/>
          </ac:spMkLst>
        </pc:spChg>
        <pc:spChg chg="add del mod">
          <ac:chgData name="Sirahiran Dumrongthawatkasem" userId="S::sirahiran.dts@m.swu.ac.th::facd1935-ff2e-4497-a065-65e05539ede8" providerId="AD" clId="Web-{5C21CF2B-B4AD-4B97-0EFE-50A0633CDDD7}" dt="2022-05-17T12:37:57.878" v="81"/>
          <ac:spMkLst>
            <pc:docMk/>
            <pc:sldMk cId="0" sldId="273"/>
            <ac:spMk id="23" creationId="{6C938BC5-F65F-3808-E7A2-8FB46BC763C4}"/>
          </ac:spMkLst>
        </pc:spChg>
        <pc:spChg chg="add del mod">
          <ac:chgData name="Sirahiran Dumrongthawatkasem" userId="S::sirahiran.dts@m.swu.ac.th::facd1935-ff2e-4497-a065-65e05539ede8" providerId="AD" clId="Web-{5C21CF2B-B4AD-4B97-0EFE-50A0633CDDD7}" dt="2022-05-17T12:37:54.472" v="80"/>
          <ac:spMkLst>
            <pc:docMk/>
            <pc:sldMk cId="0" sldId="273"/>
            <ac:spMk id="25" creationId="{ED4E7C8C-1053-83F9-DC3F-0D148F446145}"/>
          </ac:spMkLst>
        </pc:spChg>
        <pc:spChg chg="add mod">
          <ac:chgData name="Sirahiran Dumrongthawatkasem" userId="S::sirahiran.dts@m.swu.ac.th::facd1935-ff2e-4497-a065-65e05539ede8" providerId="AD" clId="Web-{5C21CF2B-B4AD-4B97-0EFE-50A0633CDDD7}" dt="2022-05-17T12:42:21.666" v="110" actId="1076"/>
          <ac:spMkLst>
            <pc:docMk/>
            <pc:sldMk cId="0" sldId="273"/>
            <ac:spMk id="28" creationId="{D0B4B7F4-FF26-E61C-BF0E-49C609653A98}"/>
          </ac:spMkLst>
        </pc:spChg>
        <pc:spChg chg="add del">
          <ac:chgData name="Sirahiran Dumrongthawatkasem" userId="S::sirahiran.dts@m.swu.ac.th::facd1935-ff2e-4497-a065-65e05539ede8" providerId="AD" clId="Web-{5C21CF2B-B4AD-4B97-0EFE-50A0633CDDD7}" dt="2022-05-17T12:37:46.940" v="75"/>
          <ac:spMkLst>
            <pc:docMk/>
            <pc:sldMk cId="0" sldId="273"/>
            <ac:spMk id="1382" creationId="{00000000-0000-0000-0000-000000000000}"/>
          </ac:spMkLst>
        </pc:spChg>
        <pc:spChg chg="add del">
          <ac:chgData name="Sirahiran Dumrongthawatkasem" userId="S::sirahiran.dts@m.swu.ac.th::facd1935-ff2e-4497-a065-65e05539ede8" providerId="AD" clId="Web-{5C21CF2B-B4AD-4B97-0EFE-50A0633CDDD7}" dt="2022-05-17T12:37:46.393" v="74"/>
          <ac:spMkLst>
            <pc:docMk/>
            <pc:sldMk cId="0" sldId="273"/>
            <ac:spMk id="1383" creationId="{00000000-0000-0000-0000-000000000000}"/>
          </ac:spMkLst>
        </pc:spChg>
        <pc:spChg chg="add del">
          <ac:chgData name="Sirahiran Dumrongthawatkasem" userId="S::sirahiran.dts@m.swu.ac.th::facd1935-ff2e-4497-a065-65e05539ede8" providerId="AD" clId="Web-{5C21CF2B-B4AD-4B97-0EFE-50A0633CDDD7}" dt="2022-05-17T12:37:32.065" v="67"/>
          <ac:spMkLst>
            <pc:docMk/>
            <pc:sldMk cId="0" sldId="273"/>
            <ac:spMk id="1384" creationId="{00000000-0000-0000-0000-000000000000}"/>
          </ac:spMkLst>
        </pc:spChg>
        <pc:spChg chg="add del">
          <ac:chgData name="Sirahiran Dumrongthawatkasem" userId="S::sirahiran.dts@m.swu.ac.th::facd1935-ff2e-4497-a065-65e05539ede8" providerId="AD" clId="Web-{5C21CF2B-B4AD-4B97-0EFE-50A0633CDDD7}" dt="2022-05-17T12:37:32.065" v="66"/>
          <ac:spMkLst>
            <pc:docMk/>
            <pc:sldMk cId="0" sldId="273"/>
            <ac:spMk id="1385" creationId="{00000000-0000-0000-0000-000000000000}"/>
          </ac:spMkLst>
        </pc:spChg>
        <pc:spChg chg="add del">
          <ac:chgData name="Sirahiran Dumrongthawatkasem" userId="S::sirahiran.dts@m.swu.ac.th::facd1935-ff2e-4497-a065-65e05539ede8" providerId="AD" clId="Web-{5C21CF2B-B4AD-4B97-0EFE-50A0633CDDD7}" dt="2022-05-17T12:37:47.534" v="76"/>
          <ac:spMkLst>
            <pc:docMk/>
            <pc:sldMk cId="0" sldId="273"/>
            <ac:spMk id="1386" creationId="{00000000-0000-0000-0000-000000000000}"/>
          </ac:spMkLst>
        </pc:spChg>
        <pc:spChg chg="add del">
          <ac:chgData name="Sirahiran Dumrongthawatkasem" userId="S::sirahiran.dts@m.swu.ac.th::facd1935-ff2e-4497-a065-65e05539ede8" providerId="AD" clId="Web-{5C21CF2B-B4AD-4B97-0EFE-50A0633CDDD7}" dt="2022-05-17T12:37:50.284" v="79"/>
          <ac:spMkLst>
            <pc:docMk/>
            <pc:sldMk cId="0" sldId="273"/>
            <ac:spMk id="1387" creationId="{00000000-0000-0000-0000-000000000000}"/>
          </ac:spMkLst>
        </pc:spChg>
        <pc:spChg chg="add del">
          <ac:chgData name="Sirahiran Dumrongthawatkasem" userId="S::sirahiran.dts@m.swu.ac.th::facd1935-ff2e-4497-a065-65e05539ede8" providerId="AD" clId="Web-{5C21CF2B-B4AD-4B97-0EFE-50A0633CDDD7}" dt="2022-05-17T12:37:32.065" v="65"/>
          <ac:spMkLst>
            <pc:docMk/>
            <pc:sldMk cId="0" sldId="273"/>
            <ac:spMk id="1388" creationId="{00000000-0000-0000-0000-000000000000}"/>
          </ac:spMkLst>
        </pc:spChg>
        <pc:spChg chg="add del">
          <ac:chgData name="Sirahiran Dumrongthawatkasem" userId="S::sirahiran.dts@m.swu.ac.th::facd1935-ff2e-4497-a065-65e05539ede8" providerId="AD" clId="Web-{5C21CF2B-B4AD-4B97-0EFE-50A0633CDDD7}" dt="2022-05-17T12:37:38.565" v="71"/>
          <ac:spMkLst>
            <pc:docMk/>
            <pc:sldMk cId="0" sldId="273"/>
            <ac:spMk id="1389" creationId="{00000000-0000-0000-0000-000000000000}"/>
          </ac:spMkLst>
        </pc:spChg>
        <pc:spChg chg="del">
          <ac:chgData name="Sirahiran Dumrongthawatkasem" userId="S::sirahiran.dts@m.swu.ac.th::facd1935-ff2e-4497-a065-65e05539ede8" providerId="AD" clId="Web-{5C21CF2B-B4AD-4B97-0EFE-50A0633CDDD7}" dt="2022-05-17T12:37:21.752" v="35"/>
          <ac:spMkLst>
            <pc:docMk/>
            <pc:sldMk cId="0" sldId="273"/>
            <ac:spMk id="1390" creationId="{00000000-0000-0000-0000-000000000000}"/>
          </ac:spMkLst>
        </pc:spChg>
        <pc:spChg chg="add del mod">
          <ac:chgData name="Sirahiran Dumrongthawatkasem" userId="S::sirahiran.dts@m.swu.ac.th::facd1935-ff2e-4497-a065-65e05539ede8" providerId="AD" clId="Web-{5C21CF2B-B4AD-4B97-0EFE-50A0633CDDD7}" dt="2022-05-17T12:37:49.190" v="78"/>
          <ac:spMkLst>
            <pc:docMk/>
            <pc:sldMk cId="0" sldId="273"/>
            <ac:spMk id="1391" creationId="{00000000-0000-0000-0000-000000000000}"/>
          </ac:spMkLst>
        </pc:spChg>
        <pc:spChg chg="add del">
          <ac:chgData name="Sirahiran Dumrongthawatkasem" userId="S::sirahiran.dts@m.swu.ac.th::facd1935-ff2e-4497-a065-65e05539ede8" providerId="AD" clId="Web-{5C21CF2B-B4AD-4B97-0EFE-50A0633CDDD7}" dt="2022-05-17T12:37:31.955" v="64"/>
          <ac:spMkLst>
            <pc:docMk/>
            <pc:sldMk cId="0" sldId="273"/>
            <ac:spMk id="1392" creationId="{00000000-0000-0000-0000-000000000000}"/>
          </ac:spMkLst>
        </pc:spChg>
        <pc:spChg chg="add del">
          <ac:chgData name="Sirahiran Dumrongthawatkasem" userId="S::sirahiran.dts@m.swu.ac.th::facd1935-ff2e-4497-a065-65e05539ede8" providerId="AD" clId="Web-{5C21CF2B-B4AD-4B97-0EFE-50A0633CDDD7}" dt="2022-05-17T12:37:38.471" v="70"/>
          <ac:spMkLst>
            <pc:docMk/>
            <pc:sldMk cId="0" sldId="273"/>
            <ac:spMk id="1393" creationId="{00000000-0000-0000-0000-000000000000}"/>
          </ac:spMkLst>
        </pc:spChg>
        <pc:grpChg chg="add del">
          <ac:chgData name="Sirahiran Dumrongthawatkasem" userId="S::sirahiran.dts@m.swu.ac.th::facd1935-ff2e-4497-a065-65e05539ede8" providerId="AD" clId="Web-{5C21CF2B-B4AD-4B97-0EFE-50A0633CDDD7}" dt="2022-05-17T12:37:26.736" v="61"/>
          <ac:grpSpMkLst>
            <pc:docMk/>
            <pc:sldMk cId="0" sldId="273"/>
            <ac:grpSpMk id="1394" creationId="{00000000-0000-0000-0000-000000000000}"/>
          </ac:grpSpMkLst>
        </pc:grpChg>
        <pc:grpChg chg="add del">
          <ac:chgData name="Sirahiran Dumrongthawatkasem" userId="S::sirahiran.dts@m.swu.ac.th::facd1935-ff2e-4497-a065-65e05539ede8" providerId="AD" clId="Web-{5C21CF2B-B4AD-4B97-0EFE-50A0633CDDD7}" dt="2022-05-17T12:37:26.736" v="62"/>
          <ac:grpSpMkLst>
            <pc:docMk/>
            <pc:sldMk cId="0" sldId="273"/>
            <ac:grpSpMk id="1413" creationId="{00000000-0000-0000-0000-000000000000}"/>
          </ac:grpSpMkLst>
        </pc:grpChg>
        <pc:grpChg chg="add del">
          <ac:chgData name="Sirahiran Dumrongthawatkasem" userId="S::sirahiran.dts@m.swu.ac.th::facd1935-ff2e-4497-a065-65e05539ede8" providerId="AD" clId="Web-{5C21CF2B-B4AD-4B97-0EFE-50A0633CDDD7}" dt="2022-05-17T12:37:26.736" v="63"/>
          <ac:grpSpMkLst>
            <pc:docMk/>
            <pc:sldMk cId="0" sldId="273"/>
            <ac:grpSpMk id="1421" creationId="{00000000-0000-0000-0000-000000000000}"/>
          </ac:grpSpMkLst>
        </pc:grpChg>
        <pc:picChg chg="add del mod">
          <ac:chgData name="Sirahiran Dumrongthawatkasem" userId="S::sirahiran.dts@m.swu.ac.th::facd1935-ff2e-4497-a065-65e05539ede8" providerId="AD" clId="Web-{5C21CF2B-B4AD-4B97-0EFE-50A0633CDDD7}" dt="2022-05-17T12:46:31.548" v="127"/>
          <ac:picMkLst>
            <pc:docMk/>
            <pc:sldMk cId="0" sldId="273"/>
            <ac:picMk id="26" creationId="{45354E86-B73C-B7B2-A8A6-9E57B5C194DB}"/>
          </ac:picMkLst>
        </pc:picChg>
        <pc:picChg chg="add mod">
          <ac:chgData name="Sirahiran Dumrongthawatkasem" userId="S::sirahiran.dts@m.swu.ac.th::facd1935-ff2e-4497-a065-65e05539ede8" providerId="AD" clId="Web-{5C21CF2B-B4AD-4B97-0EFE-50A0633CDDD7}" dt="2022-05-17T12:42:38.807" v="112" actId="1076"/>
          <ac:picMkLst>
            <pc:docMk/>
            <pc:sldMk cId="0" sldId="273"/>
            <ac:picMk id="27" creationId="{383BFA9D-6AAC-FA4A-17AA-DD8E83470D33}"/>
          </ac:picMkLst>
        </pc:picChg>
        <pc:picChg chg="add mod">
          <ac:chgData name="Sirahiran Dumrongthawatkasem" userId="S::sirahiran.dts@m.swu.ac.th::facd1935-ff2e-4497-a065-65e05539ede8" providerId="AD" clId="Web-{5C21CF2B-B4AD-4B97-0EFE-50A0633CDDD7}" dt="2022-05-17T12:46:42.955" v="131" actId="1076"/>
          <ac:picMkLst>
            <pc:docMk/>
            <pc:sldMk cId="0" sldId="273"/>
            <ac:picMk id="29" creationId="{3918F908-1AE7-B1A5-F40C-D8E2EBFBE34C}"/>
          </ac:picMkLst>
        </pc:picChg>
        <pc:picChg chg="add mod">
          <ac:chgData name="Sirahiran Dumrongthawatkasem" userId="S::sirahiran.dts@m.swu.ac.th::facd1935-ff2e-4497-a065-65e05539ede8" providerId="AD" clId="Web-{5C21CF2B-B4AD-4B97-0EFE-50A0633CDDD7}" dt="2022-05-17T12:59:00.318" v="157" actId="1076"/>
          <ac:picMkLst>
            <pc:docMk/>
            <pc:sldMk cId="0" sldId="273"/>
            <ac:picMk id="30" creationId="{D3F930D3-1707-503D-83BA-FCFEE91AFF09}"/>
          </ac:picMkLst>
        </pc:picChg>
      </pc:sldChg>
      <pc:sldChg chg="addSp delSp modSp">
        <pc:chgData name="Sirahiran Dumrongthawatkasem" userId="S::sirahiran.dts@m.swu.ac.th::facd1935-ff2e-4497-a065-65e05539ede8" providerId="AD" clId="Web-{5C21CF2B-B4AD-4B97-0EFE-50A0633CDDD7}" dt="2022-05-17T12:59:10.116" v="159" actId="1076"/>
        <pc:sldMkLst>
          <pc:docMk/>
          <pc:sldMk cId="0" sldId="274"/>
        </pc:sldMkLst>
        <pc:spChg chg="add del mod">
          <ac:chgData name="Sirahiran Dumrongthawatkasem" userId="S::sirahiran.dts@m.swu.ac.th::facd1935-ff2e-4497-a065-65e05539ede8" providerId="AD" clId="Web-{5C21CF2B-B4AD-4B97-0EFE-50A0633CDDD7}" dt="2022-05-17T12:42:49.230" v="115"/>
          <ac:spMkLst>
            <pc:docMk/>
            <pc:sldMk cId="0" sldId="274"/>
            <ac:spMk id="3" creationId="{DC0DFB9F-3365-B86B-6DE7-C498D9E89D00}"/>
          </ac:spMkLst>
        </pc:spChg>
        <pc:spChg chg="add del mod">
          <ac:chgData name="Sirahiran Dumrongthawatkasem" userId="S::sirahiran.dts@m.swu.ac.th::facd1935-ff2e-4497-a065-65e05539ede8" providerId="AD" clId="Web-{5C21CF2B-B4AD-4B97-0EFE-50A0633CDDD7}" dt="2022-05-17T12:42:53.714" v="118"/>
          <ac:spMkLst>
            <pc:docMk/>
            <pc:sldMk cId="0" sldId="274"/>
            <ac:spMk id="5" creationId="{B4652BB7-4AE8-0A09-5C34-ADE0B43DD82E}"/>
          </ac:spMkLst>
        </pc:spChg>
        <pc:spChg chg="add del mod">
          <ac:chgData name="Sirahiran Dumrongthawatkasem" userId="S::sirahiran.dts@m.swu.ac.th::facd1935-ff2e-4497-a065-65e05539ede8" providerId="AD" clId="Web-{5C21CF2B-B4AD-4B97-0EFE-50A0633CDDD7}" dt="2022-05-17T12:42:52.495" v="117"/>
          <ac:spMkLst>
            <pc:docMk/>
            <pc:sldMk cId="0" sldId="274"/>
            <ac:spMk id="7" creationId="{56DB4A66-A69F-FD6D-7303-3B828F76F52F}"/>
          </ac:spMkLst>
        </pc:spChg>
        <pc:spChg chg="add del mod">
          <ac:chgData name="Sirahiran Dumrongthawatkasem" userId="S::sirahiran.dts@m.swu.ac.th::facd1935-ff2e-4497-a065-65e05539ede8" providerId="AD" clId="Web-{5C21CF2B-B4AD-4B97-0EFE-50A0633CDDD7}" dt="2022-05-17T12:43:09.121" v="122"/>
          <ac:spMkLst>
            <pc:docMk/>
            <pc:sldMk cId="0" sldId="274"/>
            <ac:spMk id="9" creationId="{6FA79BA0-4168-D7E5-26E2-B892AC824FCF}"/>
          </ac:spMkLst>
        </pc:spChg>
        <pc:spChg chg="add del mod">
          <ac:chgData name="Sirahiran Dumrongthawatkasem" userId="S::sirahiran.dts@m.swu.ac.th::facd1935-ff2e-4497-a065-65e05539ede8" providerId="AD" clId="Web-{5C21CF2B-B4AD-4B97-0EFE-50A0633CDDD7}" dt="2022-05-17T12:43:04.996" v="121"/>
          <ac:spMkLst>
            <pc:docMk/>
            <pc:sldMk cId="0" sldId="274"/>
            <ac:spMk id="11" creationId="{DA61786B-30E7-39BC-E068-C73D0F99C99E}"/>
          </ac:spMkLst>
        </pc:spChg>
        <pc:spChg chg="mod">
          <ac:chgData name="Sirahiran Dumrongthawatkasem" userId="S::sirahiran.dts@m.swu.ac.th::facd1935-ff2e-4497-a065-65e05539ede8" providerId="AD" clId="Web-{5C21CF2B-B4AD-4B97-0EFE-50A0633CDDD7}" dt="2022-05-17T12:48:04.832" v="140" actId="1076"/>
          <ac:spMkLst>
            <pc:docMk/>
            <pc:sldMk cId="0" sldId="274"/>
            <ac:spMk id="1445" creationId="{00000000-0000-0000-0000-000000000000}"/>
          </ac:spMkLst>
        </pc:spChg>
        <pc:spChg chg="del">
          <ac:chgData name="Sirahiran Dumrongthawatkasem" userId="S::sirahiran.dts@m.swu.ac.th::facd1935-ff2e-4497-a065-65e05539ede8" providerId="AD" clId="Web-{5C21CF2B-B4AD-4B97-0EFE-50A0633CDDD7}" dt="2022-05-17T12:42:45.042" v="113"/>
          <ac:spMkLst>
            <pc:docMk/>
            <pc:sldMk cId="0" sldId="274"/>
            <ac:spMk id="1446" creationId="{00000000-0000-0000-0000-000000000000}"/>
          </ac:spMkLst>
        </pc:spChg>
        <pc:spChg chg="del">
          <ac:chgData name="Sirahiran Dumrongthawatkasem" userId="S::sirahiran.dts@m.swu.ac.th::facd1935-ff2e-4497-a065-65e05539ede8" providerId="AD" clId="Web-{5C21CF2B-B4AD-4B97-0EFE-50A0633CDDD7}" dt="2022-05-17T12:42:48.995" v="114"/>
          <ac:spMkLst>
            <pc:docMk/>
            <pc:sldMk cId="0" sldId="274"/>
            <ac:spMk id="1447" creationId="{00000000-0000-0000-0000-000000000000}"/>
          </ac:spMkLst>
        </pc:spChg>
        <pc:spChg chg="del">
          <ac:chgData name="Sirahiran Dumrongthawatkasem" userId="S::sirahiran.dts@m.swu.ac.th::facd1935-ff2e-4497-a065-65e05539ede8" providerId="AD" clId="Web-{5C21CF2B-B4AD-4B97-0EFE-50A0633CDDD7}" dt="2022-05-17T12:42:51.105" v="116"/>
          <ac:spMkLst>
            <pc:docMk/>
            <pc:sldMk cId="0" sldId="274"/>
            <ac:spMk id="1448" creationId="{00000000-0000-0000-0000-000000000000}"/>
          </ac:spMkLst>
        </pc:spChg>
        <pc:spChg chg="del">
          <ac:chgData name="Sirahiran Dumrongthawatkasem" userId="S::sirahiran.dts@m.swu.ac.th::facd1935-ff2e-4497-a065-65e05539ede8" providerId="AD" clId="Web-{5C21CF2B-B4AD-4B97-0EFE-50A0633CDDD7}" dt="2022-05-17T12:42:57.808" v="119"/>
          <ac:spMkLst>
            <pc:docMk/>
            <pc:sldMk cId="0" sldId="274"/>
            <ac:spMk id="1449" creationId="{00000000-0000-0000-0000-000000000000}"/>
          </ac:spMkLst>
        </pc:spChg>
        <pc:spChg chg="del">
          <ac:chgData name="Sirahiran Dumrongthawatkasem" userId="S::sirahiran.dts@m.swu.ac.th::facd1935-ff2e-4497-a065-65e05539ede8" providerId="AD" clId="Web-{5C21CF2B-B4AD-4B97-0EFE-50A0633CDDD7}" dt="2022-05-17T12:42:58.089" v="120"/>
          <ac:spMkLst>
            <pc:docMk/>
            <pc:sldMk cId="0" sldId="274"/>
            <ac:spMk id="1450" creationId="{00000000-0000-0000-0000-000000000000}"/>
          </ac:spMkLst>
        </pc:spChg>
        <pc:spChg chg="del">
          <ac:chgData name="Sirahiran Dumrongthawatkasem" userId="S::sirahiran.dts@m.swu.ac.th::facd1935-ff2e-4497-a065-65e05539ede8" providerId="AD" clId="Web-{5C21CF2B-B4AD-4B97-0EFE-50A0633CDDD7}" dt="2022-05-17T12:48:12.316" v="141"/>
          <ac:spMkLst>
            <pc:docMk/>
            <pc:sldMk cId="0" sldId="274"/>
            <ac:spMk id="1476" creationId="{00000000-0000-0000-0000-000000000000}"/>
          </ac:spMkLst>
        </pc:spChg>
        <pc:picChg chg="add mod">
          <ac:chgData name="Sirahiran Dumrongthawatkasem" userId="S::sirahiran.dts@m.swu.ac.th::facd1935-ff2e-4497-a065-65e05539ede8" providerId="AD" clId="Web-{5C21CF2B-B4AD-4B97-0EFE-50A0633CDDD7}" dt="2022-05-17T12:47:14.143" v="133" actId="1076"/>
          <ac:picMkLst>
            <pc:docMk/>
            <pc:sldMk cId="0" sldId="274"/>
            <ac:picMk id="12" creationId="{B048CF03-D5D4-F598-351A-FC6974B5ED0E}"/>
          </ac:picMkLst>
        </pc:picChg>
        <pc:picChg chg="add mod">
          <ac:chgData name="Sirahiran Dumrongthawatkasem" userId="S::sirahiran.dts@m.swu.ac.th::facd1935-ff2e-4497-a065-65e05539ede8" providerId="AD" clId="Web-{5C21CF2B-B4AD-4B97-0EFE-50A0633CDDD7}" dt="2022-05-17T12:47:59.332" v="139" actId="1076"/>
          <ac:picMkLst>
            <pc:docMk/>
            <pc:sldMk cId="0" sldId="274"/>
            <ac:picMk id="13" creationId="{7A26FABB-273F-A4B1-C129-B3DE31A2AF1B}"/>
          </ac:picMkLst>
        </pc:picChg>
        <pc:picChg chg="add mod">
          <ac:chgData name="Sirahiran Dumrongthawatkasem" userId="S::sirahiran.dts@m.swu.ac.th::facd1935-ff2e-4497-a065-65e05539ede8" providerId="AD" clId="Web-{5C21CF2B-B4AD-4B97-0EFE-50A0633CDDD7}" dt="2022-05-17T12:59:10.116" v="159" actId="1076"/>
          <ac:picMkLst>
            <pc:docMk/>
            <pc:sldMk cId="0" sldId="274"/>
            <ac:picMk id="14" creationId="{21807EF1-2C5C-DB27-9CCE-A98033525D63}"/>
          </ac:picMkLst>
        </pc:picChg>
      </pc:sldChg>
      <pc:sldChg chg="addSp delSp modSp ord">
        <pc:chgData name="Sirahiran Dumrongthawatkasem" userId="S::sirahiran.dts@m.swu.ac.th::facd1935-ff2e-4497-a065-65e05539ede8" providerId="AD" clId="Web-{5C21CF2B-B4AD-4B97-0EFE-50A0633CDDD7}" dt="2022-05-17T12:59:50.773" v="163" actId="1076"/>
        <pc:sldMkLst>
          <pc:docMk/>
          <pc:sldMk cId="0" sldId="275"/>
        </pc:sldMkLst>
        <pc:spChg chg="add del mod">
          <ac:chgData name="Sirahiran Dumrongthawatkasem" userId="S::sirahiran.dts@m.swu.ac.th::facd1935-ff2e-4497-a065-65e05539ede8" providerId="AD" clId="Web-{5C21CF2B-B4AD-4B97-0EFE-50A0633CDDD7}" dt="2022-05-17T12:56:55.190" v="146"/>
          <ac:spMkLst>
            <pc:docMk/>
            <pc:sldMk cId="0" sldId="275"/>
            <ac:spMk id="3" creationId="{EC875A99-CD0F-6216-0861-02F1DE74537B}"/>
          </ac:spMkLst>
        </pc:spChg>
        <pc:spChg chg="del">
          <ac:chgData name="Sirahiran Dumrongthawatkasem" userId="S::sirahiran.dts@m.swu.ac.th::facd1935-ff2e-4497-a065-65e05539ede8" providerId="AD" clId="Web-{5C21CF2B-B4AD-4B97-0EFE-50A0633CDDD7}" dt="2022-05-17T12:56:49.643" v="144"/>
          <ac:spMkLst>
            <pc:docMk/>
            <pc:sldMk cId="0" sldId="275"/>
            <ac:spMk id="1494" creationId="{00000000-0000-0000-0000-000000000000}"/>
          </ac:spMkLst>
        </pc:spChg>
        <pc:spChg chg="mod">
          <ac:chgData name="Sirahiran Dumrongthawatkasem" userId="S::sirahiran.dts@m.swu.ac.th::facd1935-ff2e-4497-a065-65e05539ede8" providerId="AD" clId="Web-{5C21CF2B-B4AD-4B97-0EFE-50A0633CDDD7}" dt="2022-05-17T12:58:43.677" v="155" actId="1076"/>
          <ac:spMkLst>
            <pc:docMk/>
            <pc:sldMk cId="0" sldId="275"/>
            <ac:spMk id="1495" creationId="{00000000-0000-0000-0000-000000000000}"/>
          </ac:spMkLst>
        </pc:spChg>
        <pc:picChg chg="add mod">
          <ac:chgData name="Sirahiran Dumrongthawatkasem" userId="S::sirahiran.dts@m.swu.ac.th::facd1935-ff2e-4497-a065-65e05539ede8" providerId="AD" clId="Web-{5C21CF2B-B4AD-4B97-0EFE-50A0633CDDD7}" dt="2022-05-17T12:57:05.893" v="148" actId="1076"/>
          <ac:picMkLst>
            <pc:docMk/>
            <pc:sldMk cId="0" sldId="275"/>
            <ac:picMk id="4" creationId="{E9E8C660-0FAB-4F4C-88F4-20E02A25CFB7}"/>
          </ac:picMkLst>
        </pc:picChg>
        <pc:picChg chg="add mod">
          <ac:chgData name="Sirahiran Dumrongthawatkasem" userId="S::sirahiran.dts@m.swu.ac.th::facd1935-ff2e-4497-a065-65e05539ede8" providerId="AD" clId="Web-{5C21CF2B-B4AD-4B97-0EFE-50A0633CDDD7}" dt="2022-05-17T12:57:45.895" v="152" actId="1076"/>
          <ac:picMkLst>
            <pc:docMk/>
            <pc:sldMk cId="0" sldId="275"/>
            <ac:picMk id="5" creationId="{B5E89CA7-A7ED-F1C3-4AFA-73A9BE5BFD33}"/>
          </ac:picMkLst>
        </pc:picChg>
        <pc:picChg chg="add mod">
          <ac:chgData name="Sirahiran Dumrongthawatkasem" userId="S::sirahiran.dts@m.swu.ac.th::facd1935-ff2e-4497-a065-65e05539ede8" providerId="AD" clId="Web-{5C21CF2B-B4AD-4B97-0EFE-50A0633CDDD7}" dt="2022-05-17T12:58:04.926" v="154" actId="1076"/>
          <ac:picMkLst>
            <pc:docMk/>
            <pc:sldMk cId="0" sldId="275"/>
            <ac:picMk id="6" creationId="{BCAA95CC-4CD6-41FF-7140-78C733EBDE80}"/>
          </ac:picMkLst>
        </pc:picChg>
        <pc:picChg chg="add mod">
          <ac:chgData name="Sirahiran Dumrongthawatkasem" userId="S::sirahiran.dts@m.swu.ac.th::facd1935-ff2e-4497-a065-65e05539ede8" providerId="AD" clId="Web-{5C21CF2B-B4AD-4B97-0EFE-50A0633CDDD7}" dt="2022-05-17T12:59:50.773" v="163" actId="1076"/>
          <ac:picMkLst>
            <pc:docMk/>
            <pc:sldMk cId="0" sldId="275"/>
            <ac:picMk id="7" creationId="{5CD3B205-35FD-6D06-0D19-89B678345949}"/>
          </ac:picMkLst>
        </pc:picChg>
        <pc:picChg chg="del">
          <ac:chgData name="Sirahiran Dumrongthawatkasem" userId="S::sirahiran.dts@m.swu.ac.th::facd1935-ff2e-4497-a065-65e05539ede8" providerId="AD" clId="Web-{5C21CF2B-B4AD-4B97-0EFE-50A0633CDDD7}" dt="2022-05-17T12:56:47.252" v="143"/>
          <ac:picMkLst>
            <pc:docMk/>
            <pc:sldMk cId="0" sldId="275"/>
            <ac:picMk id="1496" creationId="{00000000-0000-0000-0000-000000000000}"/>
          </ac:picMkLst>
        </pc:picChg>
      </pc:sldChg>
      <pc:sldChg chg="del">
        <pc:chgData name="Sirahiran Dumrongthawatkasem" userId="S::sirahiran.dts@m.swu.ac.th::facd1935-ff2e-4497-a065-65e05539ede8" providerId="AD" clId="Web-{5C21CF2B-B4AD-4B97-0EFE-50A0633CDDD7}" dt="2022-05-17T13:08:50.522" v="172"/>
        <pc:sldMkLst>
          <pc:docMk/>
          <pc:sldMk cId="0" sldId="276"/>
        </pc:sldMkLst>
      </pc:sldChg>
      <pc:sldChg chg="del">
        <pc:chgData name="Sirahiran Dumrongthawatkasem" userId="S::sirahiran.dts@m.swu.ac.th::facd1935-ff2e-4497-a065-65e05539ede8" providerId="AD" clId="Web-{5C21CF2B-B4AD-4B97-0EFE-50A0633CDDD7}" dt="2022-05-17T13:08:50.584" v="173"/>
        <pc:sldMkLst>
          <pc:docMk/>
          <pc:sldMk cId="0" sldId="277"/>
        </pc:sldMkLst>
      </pc:sldChg>
      <pc:sldChg chg="del">
        <pc:chgData name="Sirahiran Dumrongthawatkasem" userId="S::sirahiran.dts@m.swu.ac.th::facd1935-ff2e-4497-a065-65e05539ede8" providerId="AD" clId="Web-{5C21CF2B-B4AD-4B97-0EFE-50A0633CDDD7}" dt="2022-05-17T13:08:50.709" v="174"/>
        <pc:sldMkLst>
          <pc:docMk/>
          <pc:sldMk cId="0" sldId="278"/>
        </pc:sldMkLst>
      </pc:sldChg>
      <pc:sldChg chg="del">
        <pc:chgData name="Sirahiran Dumrongthawatkasem" userId="S::sirahiran.dts@m.swu.ac.th::facd1935-ff2e-4497-a065-65e05539ede8" providerId="AD" clId="Web-{5C21CF2B-B4AD-4B97-0EFE-50A0633CDDD7}" dt="2022-05-17T13:08:50.741" v="175"/>
        <pc:sldMkLst>
          <pc:docMk/>
          <pc:sldMk cId="0" sldId="279"/>
        </pc:sldMkLst>
      </pc:sldChg>
      <pc:sldChg chg="del">
        <pc:chgData name="Sirahiran Dumrongthawatkasem" userId="S::sirahiran.dts@m.swu.ac.th::facd1935-ff2e-4497-a065-65e05539ede8" providerId="AD" clId="Web-{5C21CF2B-B4AD-4B97-0EFE-50A0633CDDD7}" dt="2022-05-17T13:08:50.756" v="176"/>
        <pc:sldMkLst>
          <pc:docMk/>
          <pc:sldMk cId="0" sldId="280"/>
        </pc:sldMkLst>
      </pc:sldChg>
      <pc:sldChg chg="del">
        <pc:chgData name="Sirahiran Dumrongthawatkasem" userId="S::sirahiran.dts@m.swu.ac.th::facd1935-ff2e-4497-a065-65e05539ede8" providerId="AD" clId="Web-{5C21CF2B-B4AD-4B97-0EFE-50A0633CDDD7}" dt="2022-05-17T13:08:50.834" v="177"/>
        <pc:sldMkLst>
          <pc:docMk/>
          <pc:sldMk cId="0" sldId="281"/>
        </pc:sldMkLst>
      </pc:sldChg>
      <pc:sldChg chg="del">
        <pc:chgData name="Sirahiran Dumrongthawatkasem" userId="S::sirahiran.dts@m.swu.ac.th::facd1935-ff2e-4497-a065-65e05539ede8" providerId="AD" clId="Web-{5C21CF2B-B4AD-4B97-0EFE-50A0633CDDD7}" dt="2022-05-17T13:08:54.225" v="178"/>
        <pc:sldMkLst>
          <pc:docMk/>
          <pc:sldMk cId="0" sldId="282"/>
        </pc:sldMkLst>
      </pc:sldChg>
      <pc:sldChg chg="del">
        <pc:chgData name="Sirahiran Dumrongthawatkasem" userId="S::sirahiran.dts@m.swu.ac.th::facd1935-ff2e-4497-a065-65e05539ede8" providerId="AD" clId="Web-{5C21CF2B-B4AD-4B97-0EFE-50A0633CDDD7}" dt="2022-05-17T13:08:54.241" v="179"/>
        <pc:sldMkLst>
          <pc:docMk/>
          <pc:sldMk cId="0" sldId="283"/>
        </pc:sldMkLst>
      </pc:sldChg>
      <pc:sldChg chg="addSp delSp modSp">
        <pc:chgData name="Sirahiran Dumrongthawatkasem" userId="S::sirahiran.dts@m.swu.ac.th::facd1935-ff2e-4497-a065-65e05539ede8" providerId="AD" clId="Web-{5C21CF2B-B4AD-4B97-0EFE-50A0633CDDD7}" dt="2022-05-17T13:11:12.620" v="217" actId="1076"/>
        <pc:sldMkLst>
          <pc:docMk/>
          <pc:sldMk cId="0" sldId="285"/>
        </pc:sldMkLst>
        <pc:spChg chg="add del mod">
          <ac:chgData name="Sirahiran Dumrongthawatkasem" userId="S::sirahiran.dts@m.swu.ac.th::facd1935-ff2e-4497-a065-65e05539ede8" providerId="AD" clId="Web-{5C21CF2B-B4AD-4B97-0EFE-50A0633CDDD7}" dt="2022-05-17T12:20:36.443" v="4"/>
          <ac:spMkLst>
            <pc:docMk/>
            <pc:sldMk cId="0" sldId="285"/>
            <ac:spMk id="3" creationId="{FF984ADF-AF25-2660-BEC9-CB0B339710CF}"/>
          </ac:spMkLst>
        </pc:spChg>
        <pc:spChg chg="mod">
          <ac:chgData name="Sirahiran Dumrongthawatkasem" userId="S::sirahiran.dts@m.swu.ac.th::facd1935-ff2e-4497-a065-65e05539ede8" providerId="AD" clId="Web-{5C21CF2B-B4AD-4B97-0EFE-50A0633CDDD7}" dt="2022-05-17T13:11:12.620" v="217" actId="1076"/>
          <ac:spMkLst>
            <pc:docMk/>
            <pc:sldMk cId="0" sldId="285"/>
            <ac:spMk id="1835" creationId="{00000000-0000-0000-0000-000000000000}"/>
          </ac:spMkLst>
        </pc:spChg>
        <pc:spChg chg="del">
          <ac:chgData name="Sirahiran Dumrongthawatkasem" userId="S::sirahiran.dts@m.swu.ac.th::facd1935-ff2e-4497-a065-65e05539ede8" providerId="AD" clId="Web-{5C21CF2B-B4AD-4B97-0EFE-50A0633CDDD7}" dt="2022-05-17T12:20:31.787" v="1"/>
          <ac:spMkLst>
            <pc:docMk/>
            <pc:sldMk cId="0" sldId="285"/>
            <ac:spMk id="1836" creationId="{00000000-0000-0000-0000-000000000000}"/>
          </ac:spMkLst>
        </pc:spChg>
        <pc:grpChg chg="del">
          <ac:chgData name="Sirahiran Dumrongthawatkasem" userId="S::sirahiran.dts@m.swu.ac.th::facd1935-ff2e-4497-a065-65e05539ede8" providerId="AD" clId="Web-{5C21CF2B-B4AD-4B97-0EFE-50A0633CDDD7}" dt="2022-05-17T12:20:31.943" v="2"/>
          <ac:grpSpMkLst>
            <pc:docMk/>
            <pc:sldMk cId="0" sldId="285"/>
            <ac:grpSpMk id="1837" creationId="{00000000-0000-0000-0000-000000000000}"/>
          </ac:grpSpMkLst>
        </pc:grpChg>
        <pc:picChg chg="add mod">
          <ac:chgData name="Sirahiran Dumrongthawatkasem" userId="S::sirahiran.dts@m.swu.ac.th::facd1935-ff2e-4497-a065-65e05539ede8" providerId="AD" clId="Web-{5C21CF2B-B4AD-4B97-0EFE-50A0633CDDD7}" dt="2022-05-17T12:23:23.229" v="32" actId="1076"/>
          <ac:picMkLst>
            <pc:docMk/>
            <pc:sldMk cId="0" sldId="285"/>
            <ac:picMk id="4" creationId="{96347B61-3F25-6D69-75E7-C1DD8413EF13}"/>
          </ac:picMkLst>
        </pc:picChg>
        <pc:picChg chg="add mod">
          <ac:chgData name="Sirahiran Dumrongthawatkasem" userId="S::sirahiran.dts@m.swu.ac.th::facd1935-ff2e-4497-a065-65e05539ede8" providerId="AD" clId="Web-{5C21CF2B-B4AD-4B97-0EFE-50A0633CDDD7}" dt="2022-05-17T12:23:23.245" v="33" actId="1076"/>
          <ac:picMkLst>
            <pc:docMk/>
            <pc:sldMk cId="0" sldId="285"/>
            <ac:picMk id="5" creationId="{A018FA8D-4C17-980C-63A2-3F993789022E}"/>
          </ac:picMkLst>
        </pc:picChg>
        <pc:picChg chg="add mod">
          <ac:chgData name="Sirahiran Dumrongthawatkasem" userId="S::sirahiran.dts@m.swu.ac.th::facd1935-ff2e-4497-a065-65e05539ede8" providerId="AD" clId="Web-{5C21CF2B-B4AD-4B97-0EFE-50A0633CDDD7}" dt="2022-05-17T12:23:23.260" v="34" actId="1076"/>
          <ac:picMkLst>
            <pc:docMk/>
            <pc:sldMk cId="0" sldId="285"/>
            <ac:picMk id="6" creationId="{C29F07F0-4AD6-002F-3D6A-84E0E713206F}"/>
          </ac:picMkLst>
        </pc:picChg>
        <pc:picChg chg="del">
          <ac:chgData name="Sirahiran Dumrongthawatkasem" userId="S::sirahiran.dts@m.swu.ac.th::facd1935-ff2e-4497-a065-65e05539ede8" providerId="AD" clId="Web-{5C21CF2B-B4AD-4B97-0EFE-50A0633CDDD7}" dt="2022-05-17T12:20:27.177" v="0"/>
          <ac:picMkLst>
            <pc:docMk/>
            <pc:sldMk cId="0" sldId="285"/>
            <ac:picMk id="1841" creationId="{00000000-0000-0000-0000-000000000000}"/>
          </ac:picMkLst>
        </pc:picChg>
      </pc:sldChg>
      <pc:sldChg chg="addSp delSp modSp">
        <pc:chgData name="Sirahiran Dumrongthawatkasem" userId="S::sirahiran.dts@m.swu.ac.th::facd1935-ff2e-4497-a065-65e05539ede8" providerId="AD" clId="Web-{5C21CF2B-B4AD-4B97-0EFE-50A0633CDDD7}" dt="2022-05-17T13:14:41.391" v="236" actId="1076"/>
        <pc:sldMkLst>
          <pc:docMk/>
          <pc:sldMk cId="0" sldId="286"/>
        </pc:sldMkLst>
        <pc:spChg chg="add del mod">
          <ac:chgData name="Sirahiran Dumrongthawatkasem" userId="S::sirahiran.dts@m.swu.ac.th::facd1935-ff2e-4497-a065-65e05539ede8" providerId="AD" clId="Web-{5C21CF2B-B4AD-4B97-0EFE-50A0633CDDD7}" dt="2022-05-17T13:11:26.979" v="219" actId="20577"/>
          <ac:spMkLst>
            <pc:docMk/>
            <pc:sldMk cId="0" sldId="286"/>
            <ac:spMk id="3" creationId="{128C42EE-7D08-F9B1-CE80-C36405EDBA0A}"/>
          </ac:spMkLst>
        </pc:spChg>
        <pc:spChg chg="add del mod">
          <ac:chgData name="Sirahiran Dumrongthawatkasem" userId="S::sirahiran.dts@m.swu.ac.th::facd1935-ff2e-4497-a065-65e05539ede8" providerId="AD" clId="Web-{5C21CF2B-B4AD-4B97-0EFE-50A0633CDDD7}" dt="2022-05-17T13:10:08.477" v="208"/>
          <ac:spMkLst>
            <pc:docMk/>
            <pc:sldMk cId="0" sldId="286"/>
            <ac:spMk id="5" creationId="{F77C9908-8ABA-3B63-D558-F31840BDA455}"/>
          </ac:spMkLst>
        </pc:spChg>
        <pc:spChg chg="del mod">
          <ac:chgData name="Sirahiran Dumrongthawatkasem" userId="S::sirahiran.dts@m.swu.ac.th::facd1935-ff2e-4497-a065-65e05539ede8" providerId="AD" clId="Web-{5C21CF2B-B4AD-4B97-0EFE-50A0633CDDD7}" dt="2022-05-17T13:10:01.758" v="204"/>
          <ac:spMkLst>
            <pc:docMk/>
            <pc:sldMk cId="0" sldId="286"/>
            <ac:spMk id="1846" creationId="{00000000-0000-0000-0000-000000000000}"/>
          </ac:spMkLst>
        </pc:spChg>
        <pc:spChg chg="del">
          <ac:chgData name="Sirahiran Dumrongthawatkasem" userId="S::sirahiran.dts@m.swu.ac.th::facd1935-ff2e-4497-a065-65e05539ede8" providerId="AD" clId="Web-{5C21CF2B-B4AD-4B97-0EFE-50A0633CDDD7}" dt="2022-05-17T13:10:06.352" v="207"/>
          <ac:spMkLst>
            <pc:docMk/>
            <pc:sldMk cId="0" sldId="286"/>
            <ac:spMk id="1847" creationId="{00000000-0000-0000-0000-000000000000}"/>
          </ac:spMkLst>
        </pc:spChg>
        <pc:grpChg chg="del">
          <ac:chgData name="Sirahiran Dumrongthawatkasem" userId="S::sirahiran.dts@m.swu.ac.th::facd1935-ff2e-4497-a065-65e05539ede8" providerId="AD" clId="Web-{5C21CF2B-B4AD-4B97-0EFE-50A0633CDDD7}" dt="2022-05-17T13:09:58.180" v="202"/>
          <ac:grpSpMkLst>
            <pc:docMk/>
            <pc:sldMk cId="0" sldId="286"/>
            <ac:grpSpMk id="1848" creationId="{00000000-0000-0000-0000-000000000000}"/>
          </ac:grpSpMkLst>
        </pc:grpChg>
        <pc:picChg chg="add mod">
          <ac:chgData name="Sirahiran Dumrongthawatkasem" userId="S::sirahiran.dts@m.swu.ac.th::facd1935-ff2e-4497-a065-65e05539ede8" providerId="AD" clId="Web-{5C21CF2B-B4AD-4B97-0EFE-50A0633CDDD7}" dt="2022-05-17T13:14:12.906" v="231" actId="1076"/>
          <ac:picMkLst>
            <pc:docMk/>
            <pc:sldMk cId="0" sldId="286"/>
            <ac:picMk id="6" creationId="{041453D5-55EC-63C1-83A3-AEFCB0F1F922}"/>
          </ac:picMkLst>
        </pc:picChg>
        <pc:picChg chg="add mod">
          <ac:chgData name="Sirahiran Dumrongthawatkasem" userId="S::sirahiran.dts@m.swu.ac.th::facd1935-ff2e-4497-a065-65e05539ede8" providerId="AD" clId="Web-{5C21CF2B-B4AD-4B97-0EFE-50A0633CDDD7}" dt="2022-05-17T13:14:37.391" v="235" actId="1076"/>
          <ac:picMkLst>
            <pc:docMk/>
            <pc:sldMk cId="0" sldId="286"/>
            <ac:picMk id="7" creationId="{E629D871-171E-FD40-B0B1-9524718ACD57}"/>
          </ac:picMkLst>
        </pc:picChg>
        <pc:picChg chg="add mod">
          <ac:chgData name="Sirahiran Dumrongthawatkasem" userId="S::sirahiran.dts@m.swu.ac.th::facd1935-ff2e-4497-a065-65e05539ede8" providerId="AD" clId="Web-{5C21CF2B-B4AD-4B97-0EFE-50A0633CDDD7}" dt="2022-05-17T13:14:19.015" v="232" actId="1076"/>
          <ac:picMkLst>
            <pc:docMk/>
            <pc:sldMk cId="0" sldId="286"/>
            <ac:picMk id="8" creationId="{D4FBF76A-E3CC-5378-E9DA-3380CD31B626}"/>
          </ac:picMkLst>
        </pc:picChg>
        <pc:picChg chg="add mod">
          <ac:chgData name="Sirahiran Dumrongthawatkasem" userId="S::sirahiran.dts@m.swu.ac.th::facd1935-ff2e-4497-a065-65e05539ede8" providerId="AD" clId="Web-{5C21CF2B-B4AD-4B97-0EFE-50A0633CDDD7}" dt="2022-05-17T13:14:41.391" v="236" actId="1076"/>
          <ac:picMkLst>
            <pc:docMk/>
            <pc:sldMk cId="0" sldId="286"/>
            <ac:picMk id="9" creationId="{7D7201A2-4A62-CF61-60B9-C383D6DC9AD8}"/>
          </ac:picMkLst>
        </pc:picChg>
        <pc:picChg chg="del">
          <ac:chgData name="Sirahiran Dumrongthawatkasem" userId="S::sirahiran.dts@m.swu.ac.th::facd1935-ff2e-4497-a065-65e05539ede8" providerId="AD" clId="Web-{5C21CF2B-B4AD-4B97-0EFE-50A0633CDDD7}" dt="2022-05-17T13:09:56.993" v="201"/>
          <ac:picMkLst>
            <pc:docMk/>
            <pc:sldMk cId="0" sldId="286"/>
            <ac:picMk id="1852" creationId="{00000000-0000-0000-0000-000000000000}"/>
          </ac:picMkLst>
        </pc:picChg>
      </pc:sldChg>
      <pc:sldChg chg="addSp delSp modSp">
        <pc:chgData name="Sirahiran Dumrongthawatkasem" userId="S::sirahiran.dts@m.swu.ac.th::facd1935-ff2e-4497-a065-65e05539ede8" providerId="AD" clId="Web-{5C21CF2B-B4AD-4B97-0EFE-50A0633CDDD7}" dt="2022-05-17T13:25:59.097" v="292" actId="1076"/>
        <pc:sldMkLst>
          <pc:docMk/>
          <pc:sldMk cId="0" sldId="287"/>
        </pc:sldMkLst>
        <pc:spChg chg="add del mod">
          <ac:chgData name="Sirahiran Dumrongthawatkasem" userId="S::sirahiran.dts@m.swu.ac.th::facd1935-ff2e-4497-a065-65e05539ede8" providerId="AD" clId="Web-{5C21CF2B-B4AD-4B97-0EFE-50A0633CDDD7}" dt="2022-05-17T13:17:36.880" v="238"/>
          <ac:spMkLst>
            <pc:docMk/>
            <pc:sldMk cId="0" sldId="287"/>
            <ac:spMk id="3" creationId="{916007A7-30A8-6763-B82E-CFCC27C360B1}"/>
          </ac:spMkLst>
        </pc:spChg>
        <pc:spChg chg="add del mod">
          <ac:chgData name="Sirahiran Dumrongthawatkasem" userId="S::sirahiran.dts@m.swu.ac.th::facd1935-ff2e-4497-a065-65e05539ede8" providerId="AD" clId="Web-{5C21CF2B-B4AD-4B97-0EFE-50A0633CDDD7}" dt="2022-05-17T13:25:10.705" v="277"/>
          <ac:spMkLst>
            <pc:docMk/>
            <pc:sldMk cId="0" sldId="287"/>
            <ac:spMk id="7" creationId="{FFD34727-1FE7-0F84-3097-A38750025A58}"/>
          </ac:spMkLst>
        </pc:spChg>
        <pc:spChg chg="add del">
          <ac:chgData name="Sirahiran Dumrongthawatkasem" userId="S::sirahiran.dts@m.swu.ac.th::facd1935-ff2e-4497-a065-65e05539ede8" providerId="AD" clId="Web-{5C21CF2B-B4AD-4B97-0EFE-50A0633CDDD7}" dt="2022-05-17T13:25:08.642" v="275"/>
          <ac:spMkLst>
            <pc:docMk/>
            <pc:sldMk cId="0" sldId="287"/>
            <ac:spMk id="8" creationId="{D46637C4-185D-55E8-34C1-228E2F372A7F}"/>
          </ac:spMkLst>
        </pc:spChg>
        <pc:spChg chg="add del">
          <ac:chgData name="Sirahiran Dumrongthawatkasem" userId="S::sirahiran.dts@m.swu.ac.th::facd1935-ff2e-4497-a065-65e05539ede8" providerId="AD" clId="Web-{5C21CF2B-B4AD-4B97-0EFE-50A0633CDDD7}" dt="2022-05-17T13:25:11.658" v="278"/>
          <ac:spMkLst>
            <pc:docMk/>
            <pc:sldMk cId="0" sldId="287"/>
            <ac:spMk id="9" creationId="{64872E5D-6175-E945-A7DD-69D3E288370D}"/>
          </ac:spMkLst>
        </pc:spChg>
        <pc:spChg chg="del">
          <ac:chgData name="Sirahiran Dumrongthawatkasem" userId="S::sirahiran.dts@m.swu.ac.th::facd1935-ff2e-4497-a065-65e05539ede8" providerId="AD" clId="Web-{5C21CF2B-B4AD-4B97-0EFE-50A0633CDDD7}" dt="2022-05-17T13:17:39.333" v="242"/>
          <ac:spMkLst>
            <pc:docMk/>
            <pc:sldMk cId="0" sldId="287"/>
            <ac:spMk id="1857" creationId="{00000000-0000-0000-0000-000000000000}"/>
          </ac:spMkLst>
        </pc:spChg>
        <pc:spChg chg="mod">
          <ac:chgData name="Sirahiran Dumrongthawatkasem" userId="S::sirahiran.dts@m.swu.ac.th::facd1935-ff2e-4497-a065-65e05539ede8" providerId="AD" clId="Web-{5C21CF2B-B4AD-4B97-0EFE-50A0633CDDD7}" dt="2022-05-17T13:17:56.396" v="247" actId="1076"/>
          <ac:spMkLst>
            <pc:docMk/>
            <pc:sldMk cId="0" sldId="287"/>
            <ac:spMk id="1858" creationId="{00000000-0000-0000-0000-000000000000}"/>
          </ac:spMkLst>
        </pc:spChg>
        <pc:spChg chg="del">
          <ac:chgData name="Sirahiran Dumrongthawatkasem" userId="S::sirahiran.dts@m.swu.ac.th::facd1935-ff2e-4497-a065-65e05539ede8" providerId="AD" clId="Web-{5C21CF2B-B4AD-4B97-0EFE-50A0633CDDD7}" dt="2022-05-17T13:17:35.036" v="237"/>
          <ac:spMkLst>
            <pc:docMk/>
            <pc:sldMk cId="0" sldId="287"/>
            <ac:spMk id="1859" creationId="{00000000-0000-0000-0000-000000000000}"/>
          </ac:spMkLst>
        </pc:spChg>
        <pc:spChg chg="del">
          <ac:chgData name="Sirahiran Dumrongthawatkasem" userId="S::sirahiran.dts@m.swu.ac.th::facd1935-ff2e-4497-a065-65e05539ede8" providerId="AD" clId="Web-{5C21CF2B-B4AD-4B97-0EFE-50A0633CDDD7}" dt="2022-05-17T13:17:38.505" v="240"/>
          <ac:spMkLst>
            <pc:docMk/>
            <pc:sldMk cId="0" sldId="287"/>
            <ac:spMk id="1861" creationId="{00000000-0000-0000-0000-000000000000}"/>
          </ac:spMkLst>
        </pc:spChg>
        <pc:spChg chg="del">
          <ac:chgData name="Sirahiran Dumrongthawatkasem" userId="S::sirahiran.dts@m.swu.ac.th::facd1935-ff2e-4497-a065-65e05539ede8" providerId="AD" clId="Web-{5C21CF2B-B4AD-4B97-0EFE-50A0633CDDD7}" dt="2022-05-17T13:17:38.505" v="239"/>
          <ac:spMkLst>
            <pc:docMk/>
            <pc:sldMk cId="0" sldId="287"/>
            <ac:spMk id="1863" creationId="{00000000-0000-0000-0000-000000000000}"/>
          </ac:spMkLst>
        </pc:spChg>
        <pc:picChg chg="add mod">
          <ac:chgData name="Sirahiran Dumrongthawatkasem" userId="S::sirahiran.dts@m.swu.ac.th::facd1935-ff2e-4497-a065-65e05539ede8" providerId="AD" clId="Web-{5C21CF2B-B4AD-4B97-0EFE-50A0633CDDD7}" dt="2022-05-17T13:17:44.912" v="244" actId="1076"/>
          <ac:picMkLst>
            <pc:docMk/>
            <pc:sldMk cId="0" sldId="287"/>
            <ac:picMk id="4" creationId="{4D8D97E6-7822-6F58-BCE5-D9B6EBFDA3DD}"/>
          </ac:picMkLst>
        </pc:picChg>
        <pc:picChg chg="add mod">
          <ac:chgData name="Sirahiran Dumrongthawatkasem" userId="S::sirahiran.dts@m.swu.ac.th::facd1935-ff2e-4497-a065-65e05539ede8" providerId="AD" clId="Web-{5C21CF2B-B4AD-4B97-0EFE-50A0633CDDD7}" dt="2022-05-17T13:25:42.424" v="288" actId="14100"/>
          <ac:picMkLst>
            <pc:docMk/>
            <pc:sldMk cId="0" sldId="287"/>
            <ac:picMk id="5" creationId="{47F93456-5307-EBB1-1EC4-7BA4B1899948}"/>
          </ac:picMkLst>
        </pc:picChg>
        <pc:picChg chg="add mod">
          <ac:chgData name="Sirahiran Dumrongthawatkasem" userId="S::sirahiran.dts@m.swu.ac.th::facd1935-ff2e-4497-a065-65e05539ede8" providerId="AD" clId="Web-{5C21CF2B-B4AD-4B97-0EFE-50A0633CDDD7}" dt="2022-05-17T13:25:47.034" v="290" actId="1076"/>
          <ac:picMkLst>
            <pc:docMk/>
            <pc:sldMk cId="0" sldId="287"/>
            <ac:picMk id="6" creationId="{42842AB3-D1AE-0A3F-B403-E7FDB638CB2C}"/>
          </ac:picMkLst>
        </pc:picChg>
        <pc:picChg chg="add mod">
          <ac:chgData name="Sirahiran Dumrongthawatkasem" userId="S::sirahiran.dts@m.swu.ac.th::facd1935-ff2e-4497-a065-65e05539ede8" providerId="AD" clId="Web-{5C21CF2B-B4AD-4B97-0EFE-50A0633CDDD7}" dt="2022-05-17T13:25:59.097" v="292" actId="1076"/>
          <ac:picMkLst>
            <pc:docMk/>
            <pc:sldMk cId="0" sldId="287"/>
            <ac:picMk id="10" creationId="{2A68F441-DE85-A6AE-D9E6-78E245DDB8DF}"/>
          </ac:picMkLst>
        </pc:picChg>
        <pc:picChg chg="del">
          <ac:chgData name="Sirahiran Dumrongthawatkasem" userId="S::sirahiran.dts@m.swu.ac.th::facd1935-ff2e-4497-a065-65e05539ede8" providerId="AD" clId="Web-{5C21CF2B-B4AD-4B97-0EFE-50A0633CDDD7}" dt="2022-05-17T13:17:38.505" v="241"/>
          <ac:picMkLst>
            <pc:docMk/>
            <pc:sldMk cId="0" sldId="287"/>
            <ac:picMk id="1860" creationId="{00000000-0000-0000-0000-000000000000}"/>
          </ac:picMkLst>
        </pc:picChg>
      </pc:sldChg>
      <pc:sldChg chg="del">
        <pc:chgData name="Sirahiran Dumrongthawatkasem" userId="S::sirahiran.dts@m.swu.ac.th::facd1935-ff2e-4497-a065-65e05539ede8" providerId="AD" clId="Web-{5C21CF2B-B4AD-4B97-0EFE-50A0633CDDD7}" dt="2022-05-17T13:27:14.974" v="299"/>
        <pc:sldMkLst>
          <pc:docMk/>
          <pc:sldMk cId="0" sldId="288"/>
        </pc:sldMkLst>
      </pc:sldChg>
      <pc:sldChg chg="del">
        <pc:chgData name="Sirahiran Dumrongthawatkasem" userId="S::sirahiran.dts@m.swu.ac.th::facd1935-ff2e-4497-a065-65e05539ede8" providerId="AD" clId="Web-{5C21CF2B-B4AD-4B97-0EFE-50A0633CDDD7}" dt="2022-05-17T13:09:25.914" v="200"/>
        <pc:sldMkLst>
          <pc:docMk/>
          <pc:sldMk cId="0" sldId="289"/>
        </pc:sldMkLst>
      </pc:sldChg>
      <pc:sldChg chg="modSp del">
        <pc:chgData name="Sirahiran Dumrongthawatkasem" userId="S::sirahiran.dts@m.swu.ac.th::facd1935-ff2e-4497-a065-65e05539ede8" providerId="AD" clId="Web-{5C21CF2B-B4AD-4B97-0EFE-50A0633CDDD7}" dt="2022-05-17T13:33:22.975" v="375"/>
        <pc:sldMkLst>
          <pc:docMk/>
          <pc:sldMk cId="0" sldId="290"/>
        </pc:sldMkLst>
        <pc:spChg chg="mod">
          <ac:chgData name="Sirahiran Dumrongthawatkasem" userId="S::sirahiran.dts@m.swu.ac.th::facd1935-ff2e-4497-a065-65e05539ede8" providerId="AD" clId="Web-{5C21CF2B-B4AD-4B97-0EFE-50A0633CDDD7}" dt="2022-05-17T13:29:07.211" v="308" actId="1076"/>
          <ac:spMkLst>
            <pc:docMk/>
            <pc:sldMk cId="0" sldId="290"/>
            <ac:spMk id="1941" creationId="{00000000-0000-0000-0000-000000000000}"/>
          </ac:spMkLst>
        </pc:spChg>
      </pc:sldChg>
      <pc:sldChg chg="del">
        <pc:chgData name="Sirahiran Dumrongthawatkasem" userId="S::sirahiran.dts@m.swu.ac.th::facd1935-ff2e-4497-a065-65e05539ede8" providerId="AD" clId="Web-{5C21CF2B-B4AD-4B97-0EFE-50A0633CDDD7}" dt="2022-05-17T13:09:00.679" v="180"/>
        <pc:sldMkLst>
          <pc:docMk/>
          <pc:sldMk cId="0" sldId="291"/>
        </pc:sldMkLst>
      </pc:sldChg>
      <pc:sldChg chg="del">
        <pc:chgData name="Sirahiran Dumrongthawatkasem" userId="S::sirahiran.dts@m.swu.ac.th::facd1935-ff2e-4497-a065-65e05539ede8" providerId="AD" clId="Web-{5C21CF2B-B4AD-4B97-0EFE-50A0633CDDD7}" dt="2022-05-17T13:09:00.725" v="181"/>
        <pc:sldMkLst>
          <pc:docMk/>
          <pc:sldMk cId="0" sldId="292"/>
        </pc:sldMkLst>
      </pc:sldChg>
      <pc:sldChg chg="del">
        <pc:chgData name="Sirahiran Dumrongthawatkasem" userId="S::sirahiran.dts@m.swu.ac.th::facd1935-ff2e-4497-a065-65e05539ede8" providerId="AD" clId="Web-{5C21CF2B-B4AD-4B97-0EFE-50A0633CDDD7}" dt="2022-05-17T13:09:01.054" v="182"/>
        <pc:sldMkLst>
          <pc:docMk/>
          <pc:sldMk cId="0" sldId="293"/>
        </pc:sldMkLst>
      </pc:sldChg>
      <pc:sldChg chg="del">
        <pc:chgData name="Sirahiran Dumrongthawatkasem" userId="S::sirahiran.dts@m.swu.ac.th::facd1935-ff2e-4497-a065-65e05539ede8" providerId="AD" clId="Web-{5C21CF2B-B4AD-4B97-0EFE-50A0633CDDD7}" dt="2022-05-17T13:09:01.413" v="183"/>
        <pc:sldMkLst>
          <pc:docMk/>
          <pc:sldMk cId="0" sldId="294"/>
        </pc:sldMkLst>
      </pc:sldChg>
      <pc:sldChg chg="del">
        <pc:chgData name="Sirahiran Dumrongthawatkasem" userId="S::sirahiran.dts@m.swu.ac.th::facd1935-ff2e-4497-a065-65e05539ede8" providerId="AD" clId="Web-{5C21CF2B-B4AD-4B97-0EFE-50A0633CDDD7}" dt="2022-05-17T13:09:01.929" v="184"/>
        <pc:sldMkLst>
          <pc:docMk/>
          <pc:sldMk cId="0" sldId="295"/>
        </pc:sldMkLst>
      </pc:sldChg>
      <pc:sldChg chg="del">
        <pc:chgData name="Sirahiran Dumrongthawatkasem" userId="S::sirahiran.dts@m.swu.ac.th::facd1935-ff2e-4497-a065-65e05539ede8" providerId="AD" clId="Web-{5C21CF2B-B4AD-4B97-0EFE-50A0633CDDD7}" dt="2022-05-17T13:09:03.132" v="185"/>
        <pc:sldMkLst>
          <pc:docMk/>
          <pc:sldMk cId="0" sldId="296"/>
        </pc:sldMkLst>
      </pc:sldChg>
      <pc:sldChg chg="del">
        <pc:chgData name="Sirahiran Dumrongthawatkasem" userId="S::sirahiran.dts@m.swu.ac.th::facd1935-ff2e-4497-a065-65e05539ede8" providerId="AD" clId="Web-{5C21CF2B-B4AD-4B97-0EFE-50A0633CDDD7}" dt="2022-05-17T13:09:04.054" v="186"/>
        <pc:sldMkLst>
          <pc:docMk/>
          <pc:sldMk cId="0" sldId="297"/>
        </pc:sldMkLst>
      </pc:sldChg>
      <pc:sldChg chg="del">
        <pc:chgData name="Sirahiran Dumrongthawatkasem" userId="S::sirahiran.dts@m.swu.ac.th::facd1935-ff2e-4497-a065-65e05539ede8" providerId="AD" clId="Web-{5C21CF2B-B4AD-4B97-0EFE-50A0633CDDD7}" dt="2022-05-17T13:09:04.632" v="187"/>
        <pc:sldMkLst>
          <pc:docMk/>
          <pc:sldMk cId="0" sldId="298"/>
        </pc:sldMkLst>
      </pc:sldChg>
      <pc:sldChg chg="del">
        <pc:chgData name="Sirahiran Dumrongthawatkasem" userId="S::sirahiran.dts@m.swu.ac.th::facd1935-ff2e-4497-a065-65e05539ede8" providerId="AD" clId="Web-{5C21CF2B-B4AD-4B97-0EFE-50A0633CDDD7}" dt="2022-05-17T13:09:05.741" v="188"/>
        <pc:sldMkLst>
          <pc:docMk/>
          <pc:sldMk cId="0" sldId="299"/>
        </pc:sldMkLst>
      </pc:sldChg>
      <pc:sldChg chg="del">
        <pc:chgData name="Sirahiran Dumrongthawatkasem" userId="S::sirahiran.dts@m.swu.ac.th::facd1935-ff2e-4497-a065-65e05539ede8" providerId="AD" clId="Web-{5C21CF2B-B4AD-4B97-0EFE-50A0633CDDD7}" dt="2022-05-17T13:09:07.069" v="189"/>
        <pc:sldMkLst>
          <pc:docMk/>
          <pc:sldMk cId="0" sldId="300"/>
        </pc:sldMkLst>
      </pc:sldChg>
      <pc:sldChg chg="del">
        <pc:chgData name="Sirahiran Dumrongthawatkasem" userId="S::sirahiran.dts@m.swu.ac.th::facd1935-ff2e-4497-a065-65e05539ede8" providerId="AD" clId="Web-{5C21CF2B-B4AD-4B97-0EFE-50A0633CDDD7}" dt="2022-05-17T13:09:10.304" v="190"/>
        <pc:sldMkLst>
          <pc:docMk/>
          <pc:sldMk cId="0" sldId="301"/>
        </pc:sldMkLst>
      </pc:sldChg>
      <pc:sldChg chg="del">
        <pc:chgData name="Sirahiran Dumrongthawatkasem" userId="S::sirahiran.dts@m.swu.ac.th::facd1935-ff2e-4497-a065-65e05539ede8" providerId="AD" clId="Web-{5C21CF2B-B4AD-4B97-0EFE-50A0633CDDD7}" dt="2022-05-17T13:09:10.351" v="191"/>
        <pc:sldMkLst>
          <pc:docMk/>
          <pc:sldMk cId="0" sldId="302"/>
        </pc:sldMkLst>
      </pc:sldChg>
      <pc:sldChg chg="del">
        <pc:chgData name="Sirahiran Dumrongthawatkasem" userId="S::sirahiran.dts@m.swu.ac.th::facd1935-ff2e-4497-a065-65e05539ede8" providerId="AD" clId="Web-{5C21CF2B-B4AD-4B97-0EFE-50A0633CDDD7}" dt="2022-05-17T13:09:10.382" v="192"/>
        <pc:sldMkLst>
          <pc:docMk/>
          <pc:sldMk cId="0" sldId="303"/>
        </pc:sldMkLst>
      </pc:sldChg>
      <pc:sldChg chg="del">
        <pc:chgData name="Sirahiran Dumrongthawatkasem" userId="S::sirahiran.dts@m.swu.ac.th::facd1935-ff2e-4497-a065-65e05539ede8" providerId="AD" clId="Web-{5C21CF2B-B4AD-4B97-0EFE-50A0633CDDD7}" dt="2022-05-17T13:09:10.413" v="193"/>
        <pc:sldMkLst>
          <pc:docMk/>
          <pc:sldMk cId="0" sldId="304"/>
        </pc:sldMkLst>
      </pc:sldChg>
      <pc:sldChg chg="del">
        <pc:chgData name="Sirahiran Dumrongthawatkasem" userId="S::sirahiran.dts@m.swu.ac.th::facd1935-ff2e-4497-a065-65e05539ede8" providerId="AD" clId="Web-{5C21CF2B-B4AD-4B97-0EFE-50A0633CDDD7}" dt="2022-05-17T13:09:14.179" v="194"/>
        <pc:sldMkLst>
          <pc:docMk/>
          <pc:sldMk cId="0" sldId="305"/>
        </pc:sldMkLst>
      </pc:sldChg>
      <pc:sldChg chg="del">
        <pc:chgData name="Sirahiran Dumrongthawatkasem" userId="S::sirahiran.dts@m.swu.ac.th::facd1935-ff2e-4497-a065-65e05539ede8" providerId="AD" clId="Web-{5C21CF2B-B4AD-4B97-0EFE-50A0633CDDD7}" dt="2022-05-17T13:09:14.867" v="195"/>
        <pc:sldMkLst>
          <pc:docMk/>
          <pc:sldMk cId="0" sldId="306"/>
        </pc:sldMkLst>
      </pc:sldChg>
      <pc:sldChg chg="del">
        <pc:chgData name="Sirahiran Dumrongthawatkasem" userId="S::sirahiran.dts@m.swu.ac.th::facd1935-ff2e-4497-a065-65e05539ede8" providerId="AD" clId="Web-{5C21CF2B-B4AD-4B97-0EFE-50A0633CDDD7}" dt="2022-05-17T13:09:15.429" v="196"/>
        <pc:sldMkLst>
          <pc:docMk/>
          <pc:sldMk cId="0" sldId="307"/>
        </pc:sldMkLst>
      </pc:sldChg>
      <pc:sldChg chg="del">
        <pc:chgData name="Sirahiran Dumrongthawatkasem" userId="S::sirahiran.dts@m.swu.ac.th::facd1935-ff2e-4497-a065-65e05539ede8" providerId="AD" clId="Web-{5C21CF2B-B4AD-4B97-0EFE-50A0633CDDD7}" dt="2022-05-17T13:09:15.835" v="197"/>
        <pc:sldMkLst>
          <pc:docMk/>
          <pc:sldMk cId="0" sldId="308"/>
        </pc:sldMkLst>
      </pc:sldChg>
      <pc:sldChg chg="del">
        <pc:chgData name="Sirahiran Dumrongthawatkasem" userId="S::sirahiran.dts@m.swu.ac.th::facd1935-ff2e-4497-a065-65e05539ede8" providerId="AD" clId="Web-{5C21CF2B-B4AD-4B97-0EFE-50A0633CDDD7}" dt="2022-05-17T13:09:16.273" v="198"/>
        <pc:sldMkLst>
          <pc:docMk/>
          <pc:sldMk cId="0" sldId="309"/>
        </pc:sldMkLst>
      </pc:sldChg>
      <pc:sldChg chg="del">
        <pc:chgData name="Sirahiran Dumrongthawatkasem" userId="S::sirahiran.dts@m.swu.ac.th::facd1935-ff2e-4497-a065-65e05539ede8" providerId="AD" clId="Web-{5C21CF2B-B4AD-4B97-0EFE-50A0633CDDD7}" dt="2022-05-17T13:09:16.616" v="199"/>
        <pc:sldMkLst>
          <pc:docMk/>
          <pc:sldMk cId="0" sldId="310"/>
        </pc:sldMkLst>
      </pc:sldChg>
      <pc:sldChg chg="addSp delSp modSp add replId">
        <pc:chgData name="Sirahiran Dumrongthawatkasem" userId="S::sirahiran.dts@m.swu.ac.th::facd1935-ff2e-4497-a065-65e05539ede8" providerId="AD" clId="Web-{5C21CF2B-B4AD-4B97-0EFE-50A0633CDDD7}" dt="2022-05-17T13:10:16.931" v="210" actId="1076"/>
        <pc:sldMkLst>
          <pc:docMk/>
          <pc:sldMk cId="3083262238" sldId="321"/>
        </pc:sldMkLst>
        <pc:spChg chg="mod">
          <ac:chgData name="Sirahiran Dumrongthawatkasem" userId="S::sirahiran.dts@m.swu.ac.th::facd1935-ff2e-4497-a065-65e05539ede8" providerId="AD" clId="Web-{5C21CF2B-B4AD-4B97-0EFE-50A0633CDDD7}" dt="2022-05-17T13:10:16.931" v="210" actId="1076"/>
          <ac:spMkLst>
            <pc:docMk/>
            <pc:sldMk cId="3083262238" sldId="321"/>
            <ac:spMk id="1445" creationId="{00000000-0000-0000-0000-000000000000}"/>
          </ac:spMkLst>
        </pc:spChg>
        <pc:picChg chg="add mod">
          <ac:chgData name="Sirahiran Dumrongthawatkasem" userId="S::sirahiran.dts@m.swu.ac.th::facd1935-ff2e-4497-a065-65e05539ede8" providerId="AD" clId="Web-{5C21CF2B-B4AD-4B97-0EFE-50A0633CDDD7}" dt="2022-05-17T13:08:32.959" v="168" actId="1076"/>
          <ac:picMkLst>
            <pc:docMk/>
            <pc:sldMk cId="3083262238" sldId="321"/>
            <ac:picMk id="2" creationId="{F404AA6E-DAC9-4870-0517-52A9A656863D}"/>
          </ac:picMkLst>
        </pc:picChg>
        <pc:picChg chg="add mod">
          <ac:chgData name="Sirahiran Dumrongthawatkasem" userId="S::sirahiran.dts@m.swu.ac.th::facd1935-ff2e-4497-a065-65e05539ede8" providerId="AD" clId="Web-{5C21CF2B-B4AD-4B97-0EFE-50A0633CDDD7}" dt="2022-05-17T13:08:41.272" v="171" actId="1076"/>
          <ac:picMkLst>
            <pc:docMk/>
            <pc:sldMk cId="3083262238" sldId="321"/>
            <ac:picMk id="3" creationId="{B3F8DE7E-D427-DC13-33A4-E06B40460706}"/>
          </ac:picMkLst>
        </pc:picChg>
        <pc:picChg chg="del">
          <ac:chgData name="Sirahiran Dumrongthawatkasem" userId="S::sirahiran.dts@m.swu.ac.th::facd1935-ff2e-4497-a065-65e05539ede8" providerId="AD" clId="Web-{5C21CF2B-B4AD-4B97-0EFE-50A0633CDDD7}" dt="2022-05-17T13:08:25.474" v="165"/>
          <ac:picMkLst>
            <pc:docMk/>
            <pc:sldMk cId="3083262238" sldId="321"/>
            <ac:picMk id="12" creationId="{B048CF03-D5D4-F598-351A-FC6974B5ED0E}"/>
          </ac:picMkLst>
        </pc:picChg>
        <pc:picChg chg="del">
          <ac:chgData name="Sirahiran Dumrongthawatkasem" userId="S::sirahiran.dts@m.swu.ac.th::facd1935-ff2e-4497-a065-65e05539ede8" providerId="AD" clId="Web-{5C21CF2B-B4AD-4B97-0EFE-50A0633CDDD7}" dt="2022-05-17T13:08:40.553" v="169"/>
          <ac:picMkLst>
            <pc:docMk/>
            <pc:sldMk cId="3083262238" sldId="321"/>
            <ac:picMk id="14" creationId="{21807EF1-2C5C-DB27-9CCE-A98033525D63}"/>
          </ac:picMkLst>
        </pc:picChg>
      </pc:sldChg>
      <pc:sldChg chg="addSp delSp modSp add replId">
        <pc:chgData name="Sirahiran Dumrongthawatkasem" userId="S::sirahiran.dts@m.swu.ac.th::facd1935-ff2e-4497-a065-65e05539ede8" providerId="AD" clId="Web-{5C21CF2B-B4AD-4B97-0EFE-50A0633CDDD7}" dt="2022-05-17T13:27:53.365" v="302" actId="1076"/>
        <pc:sldMkLst>
          <pc:docMk/>
          <pc:sldMk cId="2941368032" sldId="322"/>
        </pc:sldMkLst>
        <pc:picChg chg="add mod">
          <ac:chgData name="Sirahiran Dumrongthawatkasem" userId="S::sirahiran.dts@m.swu.ac.th::facd1935-ff2e-4497-a065-65e05539ede8" providerId="AD" clId="Web-{5C21CF2B-B4AD-4B97-0EFE-50A0633CDDD7}" dt="2022-05-17T13:23:14.592" v="259" actId="1076"/>
          <ac:picMkLst>
            <pc:docMk/>
            <pc:sldMk cId="2941368032" sldId="322"/>
            <ac:picMk id="2" creationId="{49C8574B-5D04-7CB4-F691-C68F11ECB19B}"/>
          </ac:picMkLst>
        </pc:picChg>
        <pc:picChg chg="add mod">
          <ac:chgData name="Sirahiran Dumrongthawatkasem" userId="S::sirahiran.dts@m.swu.ac.th::facd1935-ff2e-4497-a065-65e05539ede8" providerId="AD" clId="Web-{5C21CF2B-B4AD-4B97-0EFE-50A0633CDDD7}" dt="2022-05-17T13:23:07.045" v="256" actId="1076"/>
          <ac:picMkLst>
            <pc:docMk/>
            <pc:sldMk cId="2941368032" sldId="322"/>
            <ac:picMk id="4" creationId="{256BA6C0-CE4C-E323-E384-47C5B1B02810}"/>
          </ac:picMkLst>
        </pc:picChg>
        <pc:picChg chg="add mod">
          <ac:chgData name="Sirahiran Dumrongthawatkasem" userId="S::sirahiran.dts@m.swu.ac.th::facd1935-ff2e-4497-a065-65e05539ede8" providerId="AD" clId="Web-{5C21CF2B-B4AD-4B97-0EFE-50A0633CDDD7}" dt="2022-05-17T13:23:50.796" v="264" actId="1076"/>
          <ac:picMkLst>
            <pc:docMk/>
            <pc:sldMk cId="2941368032" sldId="322"/>
            <ac:picMk id="5" creationId="{BD005748-A57B-1FA0-92FC-06632F969413}"/>
          </ac:picMkLst>
        </pc:picChg>
        <pc:picChg chg="mod">
          <ac:chgData name="Sirahiran Dumrongthawatkasem" userId="S::sirahiran.dts@m.swu.ac.th::facd1935-ff2e-4497-a065-65e05539ede8" providerId="AD" clId="Web-{5C21CF2B-B4AD-4B97-0EFE-50A0633CDDD7}" dt="2022-05-17T13:23:17.624" v="260" actId="14100"/>
          <ac:picMkLst>
            <pc:docMk/>
            <pc:sldMk cId="2941368032" sldId="322"/>
            <ac:picMk id="6" creationId="{041453D5-55EC-63C1-83A3-AEFCB0F1F922}"/>
          </ac:picMkLst>
        </pc:picChg>
        <pc:picChg chg="del">
          <ac:chgData name="Sirahiran Dumrongthawatkasem" userId="S::sirahiran.dts@m.swu.ac.th::facd1935-ff2e-4497-a065-65e05539ede8" providerId="AD" clId="Web-{5C21CF2B-B4AD-4B97-0EFE-50A0633CDDD7}" dt="2022-05-17T13:22:13.294" v="249"/>
          <ac:picMkLst>
            <pc:docMk/>
            <pc:sldMk cId="2941368032" sldId="322"/>
            <ac:picMk id="7" creationId="{E629D871-171E-FD40-B0B1-9524718ACD57}"/>
          </ac:picMkLst>
        </pc:picChg>
        <pc:picChg chg="del">
          <ac:chgData name="Sirahiran Dumrongthawatkasem" userId="S::sirahiran.dts@m.swu.ac.th::facd1935-ff2e-4497-a065-65e05539ede8" providerId="AD" clId="Web-{5C21CF2B-B4AD-4B97-0EFE-50A0633CDDD7}" dt="2022-05-17T13:22:13.622" v="250"/>
          <ac:picMkLst>
            <pc:docMk/>
            <pc:sldMk cId="2941368032" sldId="322"/>
            <ac:picMk id="8" creationId="{D4FBF76A-E3CC-5378-E9DA-3380CD31B626}"/>
          </ac:picMkLst>
        </pc:picChg>
        <pc:picChg chg="del">
          <ac:chgData name="Sirahiran Dumrongthawatkasem" userId="S::sirahiran.dts@m.swu.ac.th::facd1935-ff2e-4497-a065-65e05539ede8" providerId="AD" clId="Web-{5C21CF2B-B4AD-4B97-0EFE-50A0633CDDD7}" dt="2022-05-17T13:27:49.584" v="300"/>
          <ac:picMkLst>
            <pc:docMk/>
            <pc:sldMk cId="2941368032" sldId="322"/>
            <ac:picMk id="9" creationId="{7D7201A2-4A62-CF61-60B9-C383D6DC9AD8}"/>
          </ac:picMkLst>
        </pc:picChg>
        <pc:picChg chg="add mod">
          <ac:chgData name="Sirahiran Dumrongthawatkasem" userId="S::sirahiran.dts@m.swu.ac.th::facd1935-ff2e-4497-a065-65e05539ede8" providerId="AD" clId="Web-{5C21CF2B-B4AD-4B97-0EFE-50A0633CDDD7}" dt="2022-05-17T13:27:53.365" v="302" actId="1076"/>
          <ac:picMkLst>
            <pc:docMk/>
            <pc:sldMk cId="2941368032" sldId="322"/>
            <ac:picMk id="11" creationId="{D18958A4-400C-3F75-5B1D-1DB7D3518676}"/>
          </ac:picMkLst>
        </pc:picChg>
      </pc:sldChg>
      <pc:sldChg chg="addSp delSp modSp add replId">
        <pc:chgData name="Sirahiran Dumrongthawatkasem" userId="S::sirahiran.dts@m.swu.ac.th::facd1935-ff2e-4497-a065-65e05539ede8" providerId="AD" clId="Web-{5C21CF2B-B4AD-4B97-0EFE-50A0633CDDD7}" dt="2022-05-17T13:35:34.512" v="383" actId="1076"/>
        <pc:sldMkLst>
          <pc:docMk/>
          <pc:sldMk cId="976854390" sldId="323"/>
        </pc:sldMkLst>
        <pc:picChg chg="add mod">
          <ac:chgData name="Sirahiran Dumrongthawatkasem" userId="S::sirahiran.dts@m.swu.ac.th::facd1935-ff2e-4497-a065-65e05539ede8" providerId="AD" clId="Web-{5C21CF2B-B4AD-4B97-0EFE-50A0633CDDD7}" dt="2022-05-17T13:35:34.512" v="383" actId="1076"/>
          <ac:picMkLst>
            <pc:docMk/>
            <pc:sldMk cId="976854390" sldId="323"/>
            <ac:picMk id="2" creationId="{B091EEA9-EBA7-07E8-ABE0-F3BBE61F66ED}"/>
          </ac:picMkLst>
        </pc:picChg>
        <pc:picChg chg="add mod">
          <ac:chgData name="Sirahiran Dumrongthawatkasem" userId="S::sirahiran.dts@m.swu.ac.th::facd1935-ff2e-4497-a065-65e05539ede8" providerId="AD" clId="Web-{5C21CF2B-B4AD-4B97-0EFE-50A0633CDDD7}" dt="2022-05-17T13:27:58.194" v="305" actId="1076"/>
          <ac:picMkLst>
            <pc:docMk/>
            <pc:sldMk cId="976854390" sldId="323"/>
            <ac:picMk id="3" creationId="{38E0157C-A94C-8920-0BDD-6745ED62464D}"/>
          </ac:picMkLst>
        </pc:picChg>
        <pc:picChg chg="del">
          <ac:chgData name="Sirahiran Dumrongthawatkasem" userId="S::sirahiran.dts@m.swu.ac.th::facd1935-ff2e-4497-a065-65e05539ede8" providerId="AD" clId="Web-{5C21CF2B-B4AD-4B97-0EFE-50A0633CDDD7}" dt="2022-05-17T13:26:47.411" v="294"/>
          <ac:picMkLst>
            <pc:docMk/>
            <pc:sldMk cId="976854390" sldId="323"/>
            <ac:picMk id="4" creationId="{4D8D97E6-7822-6F58-BCE5-D9B6EBFDA3DD}"/>
          </ac:picMkLst>
        </pc:picChg>
        <pc:picChg chg="del">
          <ac:chgData name="Sirahiran Dumrongthawatkasem" userId="S::sirahiran.dts@m.swu.ac.th::facd1935-ff2e-4497-a065-65e05539ede8" providerId="AD" clId="Web-{5C21CF2B-B4AD-4B97-0EFE-50A0633CDDD7}" dt="2022-05-17T13:27:55.319" v="303"/>
          <ac:picMkLst>
            <pc:docMk/>
            <pc:sldMk cId="976854390" sldId="323"/>
            <ac:picMk id="10" creationId="{2A68F441-DE85-A6AE-D9E6-78E245DDB8DF}"/>
          </ac:picMkLst>
        </pc:picChg>
      </pc:sldChg>
      <pc:sldChg chg="add del replId">
        <pc:chgData name="Sirahiran Dumrongthawatkasem" userId="S::sirahiran.dts@m.swu.ac.th::facd1935-ff2e-4497-a065-65e05539ede8" providerId="AD" clId="Web-{5C21CF2B-B4AD-4B97-0EFE-50A0633CDDD7}" dt="2022-05-17T13:29:21.055" v="310"/>
        <pc:sldMkLst>
          <pc:docMk/>
          <pc:sldMk cId="2251536007" sldId="324"/>
        </pc:sldMkLst>
      </pc:sldChg>
      <pc:sldChg chg="addSp delSp modSp add ord replId">
        <pc:chgData name="Sirahiran Dumrongthawatkasem" userId="S::sirahiran.dts@m.swu.ac.th::facd1935-ff2e-4497-a065-65e05539ede8" providerId="AD" clId="Web-{5C21CF2B-B4AD-4B97-0EFE-50A0633CDDD7}" dt="2022-05-17T13:35:07.777" v="381" actId="20577"/>
        <pc:sldMkLst>
          <pc:docMk/>
          <pc:sldMk cId="2655376007" sldId="324"/>
        </pc:sldMkLst>
        <pc:spChg chg="add del mod">
          <ac:chgData name="Sirahiran Dumrongthawatkasem" userId="S::sirahiran.dts@m.swu.ac.th::facd1935-ff2e-4497-a065-65e05539ede8" providerId="AD" clId="Web-{5C21CF2B-B4AD-4B97-0EFE-50A0633CDDD7}" dt="2022-05-17T13:30:34.682" v="328"/>
          <ac:spMkLst>
            <pc:docMk/>
            <pc:sldMk cId="2655376007" sldId="324"/>
            <ac:spMk id="4" creationId="{E0633771-B48E-DB7A-B84D-FEB8A7BC36C5}"/>
          </ac:spMkLst>
        </pc:spChg>
        <pc:spChg chg="add del mod">
          <ac:chgData name="Sirahiran Dumrongthawatkasem" userId="S::sirahiran.dts@m.swu.ac.th::facd1935-ff2e-4497-a065-65e05539ede8" providerId="AD" clId="Web-{5C21CF2B-B4AD-4B97-0EFE-50A0633CDDD7}" dt="2022-05-17T13:30:35.979" v="329"/>
          <ac:spMkLst>
            <pc:docMk/>
            <pc:sldMk cId="2655376007" sldId="324"/>
            <ac:spMk id="8" creationId="{9C0DA16C-4A5A-7FAE-F07A-4D7C401D3D68}"/>
          </ac:spMkLst>
        </pc:spChg>
        <pc:spChg chg="add mod">
          <ac:chgData name="Sirahiran Dumrongthawatkasem" userId="S::sirahiran.dts@m.swu.ac.th::facd1935-ff2e-4497-a065-65e05539ede8" providerId="AD" clId="Web-{5C21CF2B-B4AD-4B97-0EFE-50A0633CDDD7}" dt="2022-05-17T13:35:07.777" v="381" actId="20577"/>
          <ac:spMkLst>
            <pc:docMk/>
            <pc:sldMk cId="2655376007" sldId="324"/>
            <ac:spMk id="9" creationId="{9B8255D0-FF0F-7D22-463D-9C209E08E940}"/>
          </ac:spMkLst>
        </pc:spChg>
        <pc:spChg chg="add mod">
          <ac:chgData name="Sirahiran Dumrongthawatkasem" userId="S::sirahiran.dts@m.swu.ac.th::facd1935-ff2e-4497-a065-65e05539ede8" providerId="AD" clId="Web-{5C21CF2B-B4AD-4B97-0EFE-50A0633CDDD7}" dt="2022-05-17T13:32:20.021" v="364" actId="1076"/>
          <ac:spMkLst>
            <pc:docMk/>
            <pc:sldMk cId="2655376007" sldId="324"/>
            <ac:spMk id="12" creationId="{D042E846-7D6F-A409-7B51-F7D1AA83993C}"/>
          </ac:spMkLst>
        </pc:spChg>
        <pc:spChg chg="add del mod">
          <ac:chgData name="Sirahiran Dumrongthawatkasem" userId="S::sirahiran.dts@m.swu.ac.th::facd1935-ff2e-4497-a065-65e05539ede8" providerId="AD" clId="Web-{5C21CF2B-B4AD-4B97-0EFE-50A0633CDDD7}" dt="2022-05-17T13:32:59.537" v="372"/>
          <ac:spMkLst>
            <pc:docMk/>
            <pc:sldMk cId="2655376007" sldId="324"/>
            <ac:spMk id="14" creationId="{1E6B6E23-3624-6F4F-55CE-8F38078964DA}"/>
          </ac:spMkLst>
        </pc:spChg>
        <pc:spChg chg="del">
          <ac:chgData name="Sirahiran Dumrongthawatkasem" userId="S::sirahiran.dts@m.swu.ac.th::facd1935-ff2e-4497-a065-65e05539ede8" providerId="AD" clId="Web-{5C21CF2B-B4AD-4B97-0EFE-50A0633CDDD7}" dt="2022-05-17T13:29:47.837" v="318"/>
          <ac:spMkLst>
            <pc:docMk/>
            <pc:sldMk cId="2655376007" sldId="324"/>
            <ac:spMk id="17" creationId="{353032F5-C58B-CDD8-D3D8-3AA4F18A14CF}"/>
          </ac:spMkLst>
        </pc:spChg>
        <pc:spChg chg="add mod">
          <ac:chgData name="Sirahiran Dumrongthawatkasem" userId="S::sirahiran.dts@m.swu.ac.th::facd1935-ff2e-4497-a065-65e05539ede8" providerId="AD" clId="Web-{5C21CF2B-B4AD-4B97-0EFE-50A0633CDDD7}" dt="2022-05-17T13:33:08.225" v="374" actId="1076"/>
          <ac:spMkLst>
            <pc:docMk/>
            <pc:sldMk cId="2655376007" sldId="324"/>
            <ac:spMk id="27" creationId="{1CD97B49-351A-5856-326F-F76661F31E6C}"/>
          </ac:spMkLst>
        </pc:spChg>
        <pc:spChg chg="mod">
          <ac:chgData name="Sirahiran Dumrongthawatkasem" userId="S::sirahiran.dts@m.swu.ac.th::facd1935-ff2e-4497-a065-65e05539ede8" providerId="AD" clId="Web-{5C21CF2B-B4AD-4B97-0EFE-50A0633CDDD7}" dt="2022-05-17T13:30:23.573" v="326" actId="1076"/>
          <ac:spMkLst>
            <pc:docMk/>
            <pc:sldMk cId="2655376007" sldId="324"/>
            <ac:spMk id="1214" creationId="{00000000-0000-0000-0000-000000000000}"/>
          </ac:spMkLst>
        </pc:spChg>
        <pc:spChg chg="del">
          <ac:chgData name="Sirahiran Dumrongthawatkasem" userId="S::sirahiran.dts@m.swu.ac.th::facd1935-ff2e-4497-a065-65e05539ede8" providerId="AD" clId="Web-{5C21CF2B-B4AD-4B97-0EFE-50A0633CDDD7}" dt="2022-05-17T13:29:42.837" v="314"/>
          <ac:spMkLst>
            <pc:docMk/>
            <pc:sldMk cId="2655376007" sldId="324"/>
            <ac:spMk id="1215" creationId="{00000000-0000-0000-0000-000000000000}"/>
          </ac:spMkLst>
        </pc:spChg>
        <pc:spChg chg="del">
          <ac:chgData name="Sirahiran Dumrongthawatkasem" userId="S::sirahiran.dts@m.swu.ac.th::facd1935-ff2e-4497-a065-65e05539ede8" providerId="AD" clId="Web-{5C21CF2B-B4AD-4B97-0EFE-50A0633CDDD7}" dt="2022-05-17T13:29:43.837" v="315"/>
          <ac:spMkLst>
            <pc:docMk/>
            <pc:sldMk cId="2655376007" sldId="324"/>
            <ac:spMk id="1216" creationId="{00000000-0000-0000-0000-000000000000}"/>
          </ac:spMkLst>
        </pc:spChg>
        <pc:grpChg chg="add mod">
          <ac:chgData name="Sirahiran Dumrongthawatkasem" userId="S::sirahiran.dts@m.swu.ac.th::facd1935-ff2e-4497-a065-65e05539ede8" providerId="AD" clId="Web-{5C21CF2B-B4AD-4B97-0EFE-50A0633CDDD7}" dt="2022-05-17T13:31:48.457" v="358" actId="1076"/>
          <ac:grpSpMkLst>
            <pc:docMk/>
            <pc:sldMk cId="2655376007" sldId="324"/>
            <ac:grpSpMk id="10" creationId="{9023415E-9964-E0AB-336D-5174CCADE9BE}"/>
          </ac:grpSpMkLst>
        </pc:grpChg>
        <pc:grpChg chg="add mod">
          <ac:chgData name="Sirahiran Dumrongthawatkasem" userId="S::sirahiran.dts@m.swu.ac.th::facd1935-ff2e-4497-a065-65e05539ede8" providerId="AD" clId="Web-{5C21CF2B-B4AD-4B97-0EFE-50A0633CDDD7}" dt="2022-05-17T13:31:48.457" v="359" actId="1076"/>
          <ac:grpSpMkLst>
            <pc:docMk/>
            <pc:sldMk cId="2655376007" sldId="324"/>
            <ac:grpSpMk id="11" creationId="{3BC72B55-7929-897A-E623-99A2476BE910}"/>
          </ac:grpSpMkLst>
        </pc:grpChg>
        <pc:picChg chg="del">
          <ac:chgData name="Sirahiran Dumrongthawatkasem" userId="S::sirahiran.dts@m.swu.ac.th::facd1935-ff2e-4497-a065-65e05539ede8" providerId="AD" clId="Web-{5C21CF2B-B4AD-4B97-0EFE-50A0633CDDD7}" dt="2022-05-17T13:29:41.525" v="313"/>
          <ac:picMkLst>
            <pc:docMk/>
            <pc:sldMk cId="2655376007" sldId="324"/>
            <ac:picMk id="3" creationId="{CDE59390-9DC8-566D-62D3-A746F951B48E}"/>
          </ac:picMkLst>
        </pc:picChg>
        <pc:picChg chg="del">
          <ac:chgData name="Sirahiran Dumrongthawatkasem" userId="S::sirahiran.dts@m.swu.ac.th::facd1935-ff2e-4497-a065-65e05539ede8" providerId="AD" clId="Web-{5C21CF2B-B4AD-4B97-0EFE-50A0633CDDD7}" dt="2022-05-17T13:29:44.493" v="316"/>
          <ac:picMkLst>
            <pc:docMk/>
            <pc:sldMk cId="2655376007" sldId="324"/>
            <ac:picMk id="5" creationId="{CE2BE7CA-FEC9-3424-A5A1-4B003B0022C7}"/>
          </ac:picMkLst>
        </pc:picChg>
        <pc:picChg chg="del">
          <ac:chgData name="Sirahiran Dumrongthawatkasem" userId="S::sirahiran.dts@m.swu.ac.th::facd1935-ff2e-4497-a065-65e05539ede8" providerId="AD" clId="Web-{5C21CF2B-B4AD-4B97-0EFE-50A0633CDDD7}" dt="2022-05-17T13:29:46.603" v="317"/>
          <ac:picMkLst>
            <pc:docMk/>
            <pc:sldMk cId="2655376007" sldId="324"/>
            <ac:picMk id="7" creationId="{BC1E490A-70CD-99CA-CD4C-27946C67DCB5}"/>
          </ac:picMkLst>
        </pc:picChg>
      </pc:sldChg>
    </pc:docChg>
  </pc:docChgLst>
  <pc:docChgLst>
    <pc:chgData name="ผู้ใช้ที่เป็นผู้เยี่ยมชม" userId="S::urn:spo:anon#104fcf792a9bc4915bf5c7aae422c800667d572adc7a840f81c1de6695e2c623::" providerId="AD" clId="Web-{4F673AF2-9694-D474-4731-7FABAFA83E7D}"/>
    <pc:docChg chg="addSld modSld">
      <pc:chgData name="ผู้ใช้ที่เป็นผู้เยี่ยมชม" userId="S::urn:spo:anon#104fcf792a9bc4915bf5c7aae422c800667d572adc7a840f81c1de6695e2c623::" providerId="AD" clId="Web-{4F673AF2-9694-D474-4731-7FABAFA83E7D}" dt="2022-05-18T07:35:47.723" v="71"/>
      <pc:docMkLst>
        <pc:docMk/>
      </pc:docMkLst>
      <pc:sldChg chg="addSp modSp addAnim modAnim">
        <pc:chgData name="ผู้ใช้ที่เป็นผู้เยี่ยมชม" userId="S::urn:spo:anon#104fcf792a9bc4915bf5c7aae422c800667d572adc7a840f81c1de6695e2c623::" providerId="AD" clId="Web-{4F673AF2-9694-D474-4731-7FABAFA83E7D}" dt="2022-05-18T06:35:30.461" v="3"/>
        <pc:sldMkLst>
          <pc:docMk/>
          <pc:sldMk cId="0" sldId="263"/>
        </pc:sldMkLst>
        <pc:picChg chg="add mod">
          <ac:chgData name="ผู้ใช้ที่เป็นผู้เยี่ยมชม" userId="S::urn:spo:anon#104fcf792a9bc4915bf5c7aae422c800667d572adc7a840f81c1de6695e2c623::" providerId="AD" clId="Web-{4F673AF2-9694-D474-4731-7FABAFA83E7D}" dt="2022-05-18T06:35:26.461" v="1" actId="1076"/>
          <ac:picMkLst>
            <pc:docMk/>
            <pc:sldMk cId="0" sldId="263"/>
            <ac:picMk id="2" creationId="{E53D1D40-C9FB-084B-D86D-BFC802153D31}"/>
          </ac:picMkLst>
        </pc:picChg>
      </pc:sldChg>
      <pc:sldChg chg="modTransition">
        <pc:chgData name="ผู้ใช้ที่เป็นผู้เยี่ยมชม" userId="S::urn:spo:anon#104fcf792a9bc4915bf5c7aae422c800667d572adc7a840f81c1de6695e2c623::" providerId="AD" clId="Web-{4F673AF2-9694-D474-4731-7FABAFA83E7D}" dt="2022-05-18T06:35:42.461" v="4"/>
        <pc:sldMkLst>
          <pc:docMk/>
          <pc:sldMk cId="0" sldId="265"/>
        </pc:sldMkLst>
      </pc:sldChg>
      <pc:sldChg chg="modTransition">
        <pc:chgData name="ผู้ใช้ที่เป็นผู้เยี่ยมชม" userId="S::urn:spo:anon#104fcf792a9bc4915bf5c7aae422c800667d572adc7a840f81c1de6695e2c623::" providerId="AD" clId="Web-{4F673AF2-9694-D474-4731-7FABAFA83E7D}" dt="2022-05-18T06:35:45.743" v="6"/>
        <pc:sldMkLst>
          <pc:docMk/>
          <pc:sldMk cId="0" sldId="267"/>
        </pc:sldMkLst>
      </pc:sldChg>
      <pc:sldChg chg="modTransition">
        <pc:chgData name="ผู้ใช้ที่เป็นผู้เยี่ยมชม" userId="S::urn:spo:anon#104fcf792a9bc4915bf5c7aae422c800667d572adc7a840f81c1de6695e2c623::" providerId="AD" clId="Web-{4F673AF2-9694-D474-4731-7FABAFA83E7D}" dt="2022-05-18T06:35:49.477" v="9"/>
        <pc:sldMkLst>
          <pc:docMk/>
          <pc:sldMk cId="0" sldId="268"/>
        </pc:sldMkLst>
      </pc:sldChg>
      <pc:sldChg chg="modTransition">
        <pc:chgData name="ผู้ใช้ที่เป็นผู้เยี่ยมชม" userId="S::urn:spo:anon#104fcf792a9bc4915bf5c7aae422c800667d572adc7a840f81c1de6695e2c623::" providerId="AD" clId="Web-{4F673AF2-9694-D474-4731-7FABAFA83E7D}" dt="2022-05-18T06:35:51.680" v="10"/>
        <pc:sldMkLst>
          <pc:docMk/>
          <pc:sldMk cId="0" sldId="269"/>
        </pc:sldMkLst>
      </pc:sldChg>
      <pc:sldChg chg="modTransition">
        <pc:chgData name="ผู้ใช้ที่เป็นผู้เยี่ยมชม" userId="S::urn:spo:anon#104fcf792a9bc4915bf5c7aae422c800667d572adc7a840f81c1de6695e2c623::" providerId="AD" clId="Web-{4F673AF2-9694-D474-4731-7FABAFA83E7D}" dt="2022-05-18T06:35:52.743" v="11"/>
        <pc:sldMkLst>
          <pc:docMk/>
          <pc:sldMk cId="0" sldId="270"/>
        </pc:sldMkLst>
      </pc:sldChg>
      <pc:sldChg chg="modTransition">
        <pc:chgData name="ผู้ใช้ที่เป็นผู้เยี่ยมชม" userId="S::urn:spo:anon#104fcf792a9bc4915bf5c7aae422c800667d572adc7a840f81c1de6695e2c623::" providerId="AD" clId="Web-{4F673AF2-9694-D474-4731-7FABAFA83E7D}" dt="2022-05-18T06:35:55.946" v="13"/>
        <pc:sldMkLst>
          <pc:docMk/>
          <pc:sldMk cId="0" sldId="271"/>
        </pc:sldMkLst>
      </pc:sldChg>
      <pc:sldChg chg="modTransition">
        <pc:chgData name="ผู้ใช้ที่เป็นผู้เยี่ยมชม" userId="S::urn:spo:anon#104fcf792a9bc4915bf5c7aae422c800667d572adc7a840f81c1de6695e2c623::" providerId="AD" clId="Web-{4F673AF2-9694-D474-4731-7FABAFA83E7D}" dt="2022-05-18T06:35:57.087" v="14"/>
        <pc:sldMkLst>
          <pc:docMk/>
          <pc:sldMk cId="0" sldId="272"/>
        </pc:sldMkLst>
      </pc:sldChg>
      <pc:sldChg chg="modTransition">
        <pc:chgData name="ผู้ใช้ที่เป็นผู้เยี่ยมชม" userId="S::urn:spo:anon#104fcf792a9bc4915bf5c7aae422c800667d572adc7a840f81c1de6695e2c623::" providerId="AD" clId="Web-{4F673AF2-9694-D474-4731-7FABAFA83E7D}" dt="2022-05-18T06:35:59.399" v="15"/>
        <pc:sldMkLst>
          <pc:docMk/>
          <pc:sldMk cId="0" sldId="273"/>
        </pc:sldMkLst>
      </pc:sldChg>
      <pc:sldChg chg="modTransition">
        <pc:chgData name="ผู้ใช้ที่เป็นผู้เยี่ยมชม" userId="S::urn:spo:anon#104fcf792a9bc4915bf5c7aae422c800667d572adc7a840f81c1de6695e2c623::" providerId="AD" clId="Web-{4F673AF2-9694-D474-4731-7FABAFA83E7D}" dt="2022-05-18T06:36:02.196" v="17"/>
        <pc:sldMkLst>
          <pc:docMk/>
          <pc:sldMk cId="0" sldId="274"/>
        </pc:sldMkLst>
      </pc:sldChg>
      <pc:sldChg chg="modTransition">
        <pc:chgData name="ผู้ใช้ที่เป็นผู้เยี่ยมชม" userId="S::urn:spo:anon#104fcf792a9bc4915bf5c7aae422c800667d572adc7a840f81c1de6695e2c623::" providerId="AD" clId="Web-{4F673AF2-9694-D474-4731-7FABAFA83E7D}" dt="2022-05-18T06:36:00.946" v="16"/>
        <pc:sldMkLst>
          <pc:docMk/>
          <pc:sldMk cId="0" sldId="275"/>
        </pc:sldMkLst>
      </pc:sldChg>
      <pc:sldChg chg="modTransition">
        <pc:chgData name="ผู้ใช้ที่เป็นผู้เยี่ยมชม" userId="S::urn:spo:anon#104fcf792a9bc4915bf5c7aae422c800667d572adc7a840f81c1de6695e2c623::" providerId="AD" clId="Web-{4F673AF2-9694-D474-4731-7FABAFA83E7D}" dt="2022-05-18T06:36:06.103" v="19"/>
        <pc:sldMkLst>
          <pc:docMk/>
          <pc:sldMk cId="0" sldId="284"/>
        </pc:sldMkLst>
      </pc:sldChg>
      <pc:sldChg chg="modTransition">
        <pc:chgData name="ผู้ใช้ที่เป็นผู้เยี่ยมชม" userId="S::urn:spo:anon#104fcf792a9bc4915bf5c7aae422c800667d572adc7a840f81c1de6695e2c623::" providerId="AD" clId="Web-{4F673AF2-9694-D474-4731-7FABAFA83E7D}" dt="2022-05-18T06:36:06.509" v="20"/>
        <pc:sldMkLst>
          <pc:docMk/>
          <pc:sldMk cId="0" sldId="285"/>
        </pc:sldMkLst>
      </pc:sldChg>
      <pc:sldChg chg="modTransition">
        <pc:chgData name="ผู้ใช้ที่เป็นผู้เยี่ยมชม" userId="S::urn:spo:anon#104fcf792a9bc4915bf5c7aae422c800667d572adc7a840f81c1de6695e2c623::" providerId="AD" clId="Web-{4F673AF2-9694-D474-4731-7FABAFA83E7D}" dt="2022-05-18T06:36:07.634" v="21"/>
        <pc:sldMkLst>
          <pc:docMk/>
          <pc:sldMk cId="0" sldId="286"/>
        </pc:sldMkLst>
      </pc:sldChg>
      <pc:sldChg chg="modTransition">
        <pc:chgData name="ผู้ใช้ที่เป็นผู้เยี่ยมชม" userId="S::urn:spo:anon#104fcf792a9bc4915bf5c7aae422c800667d572adc7a840f81c1de6695e2c623::" providerId="AD" clId="Web-{4F673AF2-9694-D474-4731-7FABAFA83E7D}" dt="2022-05-18T06:36:10.712" v="23"/>
        <pc:sldMkLst>
          <pc:docMk/>
          <pc:sldMk cId="0" sldId="287"/>
        </pc:sldMkLst>
      </pc:sldChg>
      <pc:sldChg chg="addSp delSp modSp addAnim delAnim modAnim">
        <pc:chgData name="ผู้ใช้ที่เป็นผู้เยี่ยมชม" userId="S::urn:spo:anon#104fcf792a9bc4915bf5c7aae422c800667d572adc7a840f81c1de6695e2c623::" providerId="AD" clId="Web-{4F673AF2-9694-D474-4731-7FABAFA83E7D}" dt="2022-05-18T07:35:47.723" v="71"/>
        <pc:sldMkLst>
          <pc:docMk/>
          <pc:sldMk cId="3387383260" sldId="311"/>
        </pc:sldMkLst>
        <pc:grpChg chg="del">
          <ac:chgData name="ผู้ใช้ที่เป็นผู้เยี่ยมชม" userId="S::urn:spo:anon#104fcf792a9bc4915bf5c7aae422c800667d572adc7a840f81c1de6695e2c623::" providerId="AD" clId="Web-{4F673AF2-9694-D474-4731-7FABAFA83E7D}" dt="2022-05-18T07:26:27.428" v="38"/>
          <ac:grpSpMkLst>
            <pc:docMk/>
            <pc:sldMk cId="3387383260" sldId="311"/>
            <ac:grpSpMk id="14" creationId="{E48476E4-BF4E-72CD-5A6E-38077749E5F5}"/>
          </ac:grpSpMkLst>
        </pc:grpChg>
        <pc:grpChg chg="add">
          <ac:chgData name="ผู้ใช้ที่เป็นผู้เยี่ยมชม" userId="S::urn:spo:anon#104fcf792a9bc4915bf5c7aae422c800667d572adc7a840f81c1de6695e2c623::" providerId="AD" clId="Web-{4F673AF2-9694-D474-4731-7FABAFA83E7D}" dt="2022-05-18T07:35:40.457" v="69"/>
          <ac:grpSpMkLst>
            <pc:docMk/>
            <pc:sldMk cId="3387383260" sldId="311"/>
            <ac:grpSpMk id="17" creationId="{8ABACB56-1133-35A8-32CE-C60C9664D0FB}"/>
          </ac:grpSpMkLst>
        </pc:grpChg>
        <pc:picChg chg="add del mod">
          <ac:chgData name="ผู้ใช้ที่เป็นผู้เยี่ยมชม" userId="S::urn:spo:anon#104fcf792a9bc4915bf5c7aae422c800667d572adc7a840f81c1de6695e2c623::" providerId="AD" clId="Web-{4F673AF2-9694-D474-4731-7FABAFA83E7D}" dt="2022-05-18T07:18:04.728" v="34"/>
          <ac:picMkLst>
            <pc:docMk/>
            <pc:sldMk cId="3387383260" sldId="311"/>
            <ac:picMk id="2" creationId="{F50331A8-80BB-BC2E-B0F4-CC065AC30865}"/>
          </ac:picMkLst>
        </pc:picChg>
        <pc:picChg chg="add del mod">
          <ac:chgData name="ผู้ใช้ที่เป็นผู้เยี่ยมชม" userId="S::urn:spo:anon#104fcf792a9bc4915bf5c7aae422c800667d572adc7a840f81c1de6695e2c623::" providerId="AD" clId="Web-{4F673AF2-9694-D474-4731-7FABAFA83E7D}" dt="2022-05-18T07:26:53.006" v="47"/>
          <ac:picMkLst>
            <pc:docMk/>
            <pc:sldMk cId="3387383260" sldId="311"/>
            <ac:picMk id="4" creationId="{3CACE640-C699-5DB9-0E9A-AF362B43CC50}"/>
          </ac:picMkLst>
        </pc:picChg>
        <pc:picChg chg="add mod">
          <ac:chgData name="ผู้ใช้ที่เป็นผู้เยี่ยมชม" userId="S::urn:spo:anon#104fcf792a9bc4915bf5c7aae422c800667d572adc7a840f81c1de6695e2c623::" providerId="AD" clId="Web-{4F673AF2-9694-D474-4731-7FABAFA83E7D}" dt="2022-05-18T07:27:19.085" v="54" actId="1076"/>
          <ac:picMkLst>
            <pc:docMk/>
            <pc:sldMk cId="3387383260" sldId="311"/>
            <ac:picMk id="5" creationId="{3922C50B-C0F1-27D7-50D2-BD2F77F25FBB}"/>
          </ac:picMkLst>
        </pc:picChg>
        <pc:picChg chg="add mod">
          <ac:chgData name="ผู้ใช้ที่เป็นผู้เยี่ยมชม" userId="S::urn:spo:anon#104fcf792a9bc4915bf5c7aae422c800667d572adc7a840f81c1de6695e2c623::" providerId="AD" clId="Web-{4F673AF2-9694-D474-4731-7FABAFA83E7D}" dt="2022-05-18T07:27:31.429" v="57" actId="1076"/>
          <ac:picMkLst>
            <pc:docMk/>
            <pc:sldMk cId="3387383260" sldId="311"/>
            <ac:picMk id="6" creationId="{AC4AAFA4-A10F-B8A3-F673-2591066C7C1C}"/>
          </ac:picMkLst>
        </pc:picChg>
        <pc:picChg chg="mod">
          <ac:chgData name="ผู้ใช้ที่เป็นผู้เยี่ยมชม" userId="S::urn:spo:anon#104fcf792a9bc4915bf5c7aae422c800667d572adc7a840f81c1de6695e2c623::" providerId="AD" clId="Web-{4F673AF2-9694-D474-4731-7FABAFA83E7D}" dt="2022-05-18T07:27:20.632" v="55" actId="1076"/>
          <ac:picMkLst>
            <pc:docMk/>
            <pc:sldMk cId="3387383260" sldId="311"/>
            <ac:picMk id="8" creationId="{8E032E52-7F67-8FF9-FAB4-FEFBB9C33E20}"/>
          </ac:picMkLst>
        </pc:picChg>
        <pc:picChg chg="add mod">
          <ac:chgData name="ผู้ใช้ที่เป็นผู้เยี่ยมชม" userId="S::urn:spo:anon#104fcf792a9bc4915bf5c7aae422c800667d572adc7a840f81c1de6695e2c623::" providerId="AD" clId="Web-{4F673AF2-9694-D474-4731-7FABAFA83E7D}" dt="2022-05-18T07:35:07.894" v="63" actId="1076"/>
          <ac:picMkLst>
            <pc:docMk/>
            <pc:sldMk cId="3387383260" sldId="311"/>
            <ac:picMk id="15" creationId="{5E7CF018-BE6A-2082-6C46-AA54D1BBDC8C}"/>
          </ac:picMkLst>
        </pc:picChg>
        <pc:cxnChg chg="add mod">
          <ac:chgData name="ผู้ใช้ที่เป็นผู้เยี่ยมชม" userId="S::urn:spo:anon#104fcf792a9bc4915bf5c7aae422c800667d572adc7a840f81c1de6695e2c623::" providerId="AD" clId="Web-{4F673AF2-9694-D474-4731-7FABAFA83E7D}" dt="2022-05-18T07:35:34.801" v="68"/>
          <ac:cxnSpMkLst>
            <pc:docMk/>
            <pc:sldMk cId="3387383260" sldId="311"/>
            <ac:cxnSpMk id="16" creationId="{A1159B74-101F-86DB-6745-911B07079F97}"/>
          </ac:cxnSpMkLst>
        </pc:cxnChg>
      </pc:sldChg>
      <pc:sldChg chg="modTransition">
        <pc:chgData name="ผู้ใช้ที่เป็นผู้เยี่ยมชม" userId="S::urn:spo:anon#104fcf792a9bc4915bf5c7aae422c800667d572adc7a840f81c1de6695e2c623::" providerId="AD" clId="Web-{4F673AF2-9694-D474-4731-7FABAFA83E7D}" dt="2022-05-18T06:35:43.930" v="5"/>
        <pc:sldMkLst>
          <pc:docMk/>
          <pc:sldMk cId="2664525647" sldId="317"/>
        </pc:sldMkLst>
      </pc:sldChg>
      <pc:sldChg chg="modTransition">
        <pc:chgData name="ผู้ใช้ที่เป็นผู้เยี่ยมชม" userId="S::urn:spo:anon#104fcf792a9bc4915bf5c7aae422c800667d572adc7a840f81c1de6695e2c623::" providerId="AD" clId="Web-{4F673AF2-9694-D474-4731-7FABAFA83E7D}" dt="2022-05-18T06:35:46.665" v="7"/>
        <pc:sldMkLst>
          <pc:docMk/>
          <pc:sldMk cId="2123816887" sldId="318"/>
        </pc:sldMkLst>
      </pc:sldChg>
      <pc:sldChg chg="modTransition">
        <pc:chgData name="ผู้ใช้ที่เป็นผู้เยี่ยมชม" userId="S::urn:spo:anon#104fcf792a9bc4915bf5c7aae422c800667d572adc7a840f81c1de6695e2c623::" providerId="AD" clId="Web-{4F673AF2-9694-D474-4731-7FABAFA83E7D}" dt="2022-05-18T06:35:47.852" v="8"/>
        <pc:sldMkLst>
          <pc:docMk/>
          <pc:sldMk cId="1563362938" sldId="319"/>
        </pc:sldMkLst>
      </pc:sldChg>
      <pc:sldChg chg="modTransition">
        <pc:chgData name="ผู้ใช้ที่เป็นผู้เยี่ยมชม" userId="S::urn:spo:anon#104fcf792a9bc4915bf5c7aae422c800667d572adc7a840f81c1de6695e2c623::" providerId="AD" clId="Web-{4F673AF2-9694-D474-4731-7FABAFA83E7D}" dt="2022-05-18T06:35:54.071" v="12"/>
        <pc:sldMkLst>
          <pc:docMk/>
          <pc:sldMk cId="454613604" sldId="320"/>
        </pc:sldMkLst>
      </pc:sldChg>
      <pc:sldChg chg="modTransition">
        <pc:chgData name="ผู้ใช้ที่เป็นผู้เยี่ยมชม" userId="S::urn:spo:anon#104fcf792a9bc4915bf5c7aae422c800667d572adc7a840f81c1de6695e2c623::" providerId="AD" clId="Web-{4F673AF2-9694-D474-4731-7FABAFA83E7D}" dt="2022-05-18T06:36:04.040" v="18"/>
        <pc:sldMkLst>
          <pc:docMk/>
          <pc:sldMk cId="3083262238" sldId="321"/>
        </pc:sldMkLst>
      </pc:sldChg>
      <pc:sldChg chg="modTransition">
        <pc:chgData name="ผู้ใช้ที่เป็นผู้เยี่ยมชม" userId="S::urn:spo:anon#104fcf792a9bc4915bf5c7aae422c800667d572adc7a840f81c1de6695e2c623::" providerId="AD" clId="Web-{4F673AF2-9694-D474-4731-7FABAFA83E7D}" dt="2022-05-18T06:36:09.118" v="22"/>
        <pc:sldMkLst>
          <pc:docMk/>
          <pc:sldMk cId="2941368032" sldId="322"/>
        </pc:sldMkLst>
      </pc:sldChg>
      <pc:sldChg chg="modTransition">
        <pc:chgData name="ผู้ใช้ที่เป็นผู้เยี่ยมชม" userId="S::urn:spo:anon#104fcf792a9bc4915bf5c7aae422c800667d572adc7a840f81c1de6695e2c623::" providerId="AD" clId="Web-{4F673AF2-9694-D474-4731-7FABAFA83E7D}" dt="2022-05-18T06:36:11.915" v="24"/>
        <pc:sldMkLst>
          <pc:docMk/>
          <pc:sldMk cId="976854390" sldId="323"/>
        </pc:sldMkLst>
      </pc:sldChg>
      <pc:sldChg chg="delSp modSp add replId delAnim">
        <pc:chgData name="ผู้ใช้ที่เป็นผู้เยี่ยมชม" userId="S::urn:spo:anon#104fcf792a9bc4915bf5c7aae422c800667d572adc7a840f81c1de6695e2c623::" providerId="AD" clId="Web-{4F673AF2-9694-D474-4731-7FABAFA83E7D}" dt="2022-05-18T07:26:49.131" v="45"/>
        <pc:sldMkLst>
          <pc:docMk/>
          <pc:sldMk cId="4097073728" sldId="325"/>
        </pc:sldMkLst>
        <pc:grpChg chg="mod">
          <ac:chgData name="ผู้ใช้ที่เป็นผู้เยี่ยมชม" userId="S::urn:spo:anon#104fcf792a9bc4915bf5c7aae422c800667d572adc7a840f81c1de6695e2c623::" providerId="AD" clId="Web-{4F673AF2-9694-D474-4731-7FABAFA83E7D}" dt="2022-05-18T07:26:44.959" v="43" actId="1076"/>
          <ac:grpSpMkLst>
            <pc:docMk/>
            <pc:sldMk cId="4097073728" sldId="325"/>
            <ac:grpSpMk id="14" creationId="{E48476E4-BF4E-72CD-5A6E-38077749E5F5}"/>
          </ac:grpSpMkLst>
        </pc:grpChg>
        <pc:picChg chg="del">
          <ac:chgData name="ผู้ใช้ที่เป็นผู้เยี่ยมชม" userId="S::urn:spo:anon#104fcf792a9bc4915bf5c7aae422c800667d572adc7a840f81c1de6695e2c623::" providerId="AD" clId="Web-{4F673AF2-9694-D474-4731-7FABAFA83E7D}" dt="2022-05-18T07:26:49.131" v="45"/>
          <ac:picMkLst>
            <pc:docMk/>
            <pc:sldMk cId="4097073728" sldId="325"/>
            <ac:picMk id="4" creationId="{3CACE640-C699-5DB9-0E9A-AF362B43CC50}"/>
          </ac:picMkLst>
        </pc:picChg>
        <pc:picChg chg="del">
          <ac:chgData name="ผู้ใช้ที่เป็นผู้เยี่ยมชม" userId="S::urn:spo:anon#104fcf792a9bc4915bf5c7aae422c800667d572adc7a840f81c1de6695e2c623::" providerId="AD" clId="Web-{4F673AF2-9694-D474-4731-7FABAFA83E7D}" dt="2022-05-18T07:26:43.115" v="42"/>
          <ac:picMkLst>
            <pc:docMk/>
            <pc:sldMk cId="4097073728" sldId="325"/>
            <ac:picMk id="8" creationId="{8E032E52-7F67-8FF9-FAB4-FEFBB9C33E20}"/>
          </ac:picMkLst>
        </pc:picChg>
      </pc:sldChg>
    </pc:docChg>
  </pc:docChgLst>
  <pc:docChgLst>
    <pc:chgData name="ผู้ใช้ที่เป็นผู้เยี่ยมชม" userId="S::urn:spo:anon#104fcf792a9bc4915bf5c7aae422c800667d572adc7a840f81c1de6695e2c623::" providerId="AD" clId="Web-{2ECABF30-ED46-5287-0AB2-BDC2A0EF7F6A}"/>
    <pc:docChg chg="addSld delSld modSld">
      <pc:chgData name="ผู้ใช้ที่เป็นผู้เยี่ยมชม" userId="S::urn:spo:anon#104fcf792a9bc4915bf5c7aae422c800667d572adc7a840f81c1de6695e2c623::" providerId="AD" clId="Web-{2ECABF30-ED46-5287-0AB2-BDC2A0EF7F6A}" dt="2022-05-16T16:54:37.484" v="276" actId="1076"/>
      <pc:docMkLst>
        <pc:docMk/>
      </pc:docMkLst>
      <pc:sldChg chg="addSp delSp modSp">
        <pc:chgData name="ผู้ใช้ที่เป็นผู้เยี่ยมชม" userId="S::urn:spo:anon#104fcf792a9bc4915bf5c7aae422c800667d572adc7a840f81c1de6695e2c623::" providerId="AD" clId="Web-{2ECABF30-ED46-5287-0AB2-BDC2A0EF7F6A}" dt="2022-05-16T16:00:51.448" v="154" actId="14100"/>
        <pc:sldMkLst>
          <pc:docMk/>
          <pc:sldMk cId="0" sldId="262"/>
        </pc:sldMkLst>
        <pc:spChg chg="add del mod">
          <ac:chgData name="ผู้ใช้ที่เป็นผู้เยี่ยมชม" userId="S::urn:spo:anon#104fcf792a9bc4915bf5c7aae422c800667d572adc7a840f81c1de6695e2c623::" providerId="AD" clId="Web-{2ECABF30-ED46-5287-0AB2-BDC2A0EF7F6A}" dt="2022-05-16T15:53:04.641" v="152"/>
          <ac:spMkLst>
            <pc:docMk/>
            <pc:sldMk cId="0" sldId="262"/>
            <ac:spMk id="3" creationId="{8B4C2276-FC37-7271-3A97-2CFC346C01FC}"/>
          </ac:spMkLst>
        </pc:spChg>
        <pc:spChg chg="add mod">
          <ac:chgData name="ผู้ใช้ที่เป็นผู้เยี่ยมชม" userId="S::urn:spo:anon#104fcf792a9bc4915bf5c7aae422c800667d572adc7a840f81c1de6695e2c623::" providerId="AD" clId="Web-{2ECABF30-ED46-5287-0AB2-BDC2A0EF7F6A}" dt="2022-05-16T16:00:51.448" v="154" actId="14100"/>
          <ac:spMkLst>
            <pc:docMk/>
            <pc:sldMk cId="0" sldId="262"/>
            <ac:spMk id="4" creationId="{5DF2F2A0-A5BA-4333-E056-DA7A81753A4E}"/>
          </ac:spMkLst>
        </pc:spChg>
        <pc:spChg chg="del">
          <ac:chgData name="ผู้ใช้ที่เป็นผู้เยี่ยมชม" userId="S::urn:spo:anon#104fcf792a9bc4915bf5c7aae422c800667d572adc7a840f81c1de6695e2c623::" providerId="AD" clId="Web-{2ECABF30-ED46-5287-0AB2-BDC2A0EF7F6A}" dt="2022-05-16T15:52:51.328" v="150"/>
          <ac:spMkLst>
            <pc:docMk/>
            <pc:sldMk cId="0" sldId="262"/>
            <ac:spMk id="1227" creationId="{00000000-0000-0000-0000-000000000000}"/>
          </ac:spMkLst>
        </pc:spChg>
      </pc:sldChg>
      <pc:sldChg chg="addSp delSp modSp">
        <pc:chgData name="ผู้ใช้ที่เป็นผู้เยี่ยมชม" userId="S::urn:spo:anon#104fcf792a9bc4915bf5c7aae422c800667d572adc7a840f81c1de6695e2c623::" providerId="AD" clId="Web-{2ECABF30-ED46-5287-0AB2-BDC2A0EF7F6A}" dt="2022-05-16T15:09:19.603" v="39" actId="1076"/>
        <pc:sldMkLst>
          <pc:docMk/>
          <pc:sldMk cId="0" sldId="265"/>
        </pc:sldMkLst>
        <pc:spChg chg="add del mod">
          <ac:chgData name="ผู้ใช้ที่เป็นผู้เยี่ยมชม" userId="S::urn:spo:anon#104fcf792a9bc4915bf5c7aae422c800667d572adc7a840f81c1de6695e2c623::" providerId="AD" clId="Web-{2ECABF30-ED46-5287-0AB2-BDC2A0EF7F6A}" dt="2022-05-16T15:08:30.821" v="28"/>
          <ac:spMkLst>
            <pc:docMk/>
            <pc:sldMk cId="0" sldId="265"/>
            <ac:spMk id="3" creationId="{FB49AEB4-ED36-6DE4-56AD-83D31B1DCD8C}"/>
          </ac:spMkLst>
        </pc:spChg>
        <pc:spChg chg="add del mod">
          <ac:chgData name="ผู้ใช้ที่เป็นผู้เยี่ยมชม" userId="S::urn:spo:anon#104fcf792a9bc4915bf5c7aae422c800667d572adc7a840f81c1de6695e2c623::" providerId="AD" clId="Web-{2ECABF30-ED46-5287-0AB2-BDC2A0EF7F6A}" dt="2022-05-16T15:08:30.821" v="27"/>
          <ac:spMkLst>
            <pc:docMk/>
            <pc:sldMk cId="0" sldId="265"/>
            <ac:spMk id="5" creationId="{32C2F01B-A408-F9FF-7568-66C6ED32B971}"/>
          </ac:spMkLst>
        </pc:spChg>
        <pc:spChg chg="add del mod">
          <ac:chgData name="ผู้ใช้ที่เป็นผู้เยี่ยมชม" userId="S::urn:spo:anon#104fcf792a9bc4915bf5c7aae422c800667d572adc7a840f81c1de6695e2c623::" providerId="AD" clId="Web-{2ECABF30-ED46-5287-0AB2-BDC2A0EF7F6A}" dt="2022-05-16T15:08:33.742" v="31"/>
          <ac:spMkLst>
            <pc:docMk/>
            <pc:sldMk cId="0" sldId="265"/>
            <ac:spMk id="7" creationId="{93B8F7DA-E42D-D0B1-B2AC-F639242DEB19}"/>
          </ac:spMkLst>
        </pc:spChg>
        <pc:spChg chg="add del mod">
          <ac:chgData name="ผู้ใช้ที่เป็นผู้เยี่ยมชม" userId="S::urn:spo:anon#104fcf792a9bc4915bf5c7aae422c800667d572adc7a840f81c1de6695e2c623::" providerId="AD" clId="Web-{2ECABF30-ED46-5287-0AB2-BDC2A0EF7F6A}" dt="2022-05-16T15:08:30.821" v="26"/>
          <ac:spMkLst>
            <pc:docMk/>
            <pc:sldMk cId="0" sldId="265"/>
            <ac:spMk id="9" creationId="{1F9FAEBD-3AE4-A62E-D199-F3E0D72A2F29}"/>
          </ac:spMkLst>
        </pc:spChg>
        <pc:spChg chg="add del mod">
          <ac:chgData name="ผู้ใช้ที่เป็นผู้เยี่ยมชม" userId="S::urn:spo:anon#104fcf792a9bc4915bf5c7aae422c800667d572adc7a840f81c1de6695e2c623::" providerId="AD" clId="Web-{2ECABF30-ED46-5287-0AB2-BDC2A0EF7F6A}" dt="2022-05-16T15:08:33.742" v="30"/>
          <ac:spMkLst>
            <pc:docMk/>
            <pc:sldMk cId="0" sldId="265"/>
            <ac:spMk id="11" creationId="{0B890E85-CD7E-8046-67EC-E15C6251B43A}"/>
          </ac:spMkLst>
        </pc:spChg>
        <pc:spChg chg="add del mod">
          <ac:chgData name="ผู้ใช้ที่เป็นผู้เยี่ยมชม" userId="S::urn:spo:anon#104fcf792a9bc4915bf5c7aae422c800667d572adc7a840f81c1de6695e2c623::" providerId="AD" clId="Web-{2ECABF30-ED46-5287-0AB2-BDC2A0EF7F6A}" dt="2022-05-16T15:08:30.821" v="25"/>
          <ac:spMkLst>
            <pc:docMk/>
            <pc:sldMk cId="0" sldId="265"/>
            <ac:spMk id="13" creationId="{3878A76B-1845-E183-F40C-665021F2BC9B}"/>
          </ac:spMkLst>
        </pc:spChg>
        <pc:spChg chg="add del mod">
          <ac:chgData name="ผู้ใช้ที่เป็นผู้เยี่ยมชม" userId="S::urn:spo:anon#104fcf792a9bc4915bf5c7aae422c800667d572adc7a840f81c1de6695e2c623::" providerId="AD" clId="Web-{2ECABF30-ED46-5287-0AB2-BDC2A0EF7F6A}" dt="2022-05-16T15:08:33.742" v="29"/>
          <ac:spMkLst>
            <pc:docMk/>
            <pc:sldMk cId="0" sldId="265"/>
            <ac:spMk id="15" creationId="{F36CDC4A-AA4D-18B8-EABD-33E9CB417E66}"/>
          </ac:spMkLst>
        </pc:spChg>
        <pc:spChg chg="add del mod">
          <ac:chgData name="ผู้ใช้ที่เป็นผู้เยี่ยมชม" userId="S::urn:spo:anon#104fcf792a9bc4915bf5c7aae422c800667d572adc7a840f81c1de6695e2c623::" providerId="AD" clId="Web-{2ECABF30-ED46-5287-0AB2-BDC2A0EF7F6A}" dt="2022-05-16T15:08:30.821" v="24"/>
          <ac:spMkLst>
            <pc:docMk/>
            <pc:sldMk cId="0" sldId="265"/>
            <ac:spMk id="17" creationId="{080AEE51-D13D-853D-EF75-E66CB7207B0A}"/>
          </ac:spMkLst>
        </pc:spChg>
        <pc:spChg chg="add del mod">
          <ac:chgData name="ผู้ใช้ที่เป็นผู้เยี่ยมชม" userId="S::urn:spo:anon#104fcf792a9bc4915bf5c7aae422c800667d572adc7a840f81c1de6695e2c623::" providerId="AD" clId="Web-{2ECABF30-ED46-5287-0AB2-BDC2A0EF7F6A}" dt="2022-05-16T15:08:30.821" v="23"/>
          <ac:spMkLst>
            <pc:docMk/>
            <pc:sldMk cId="0" sldId="265"/>
            <ac:spMk id="19" creationId="{CAA24872-88A0-37D2-2087-6D812954EE43}"/>
          </ac:spMkLst>
        </pc:spChg>
        <pc:spChg chg="add del mod">
          <ac:chgData name="ผู้ใช้ที่เป็นผู้เยี่ยมชม" userId="S::urn:spo:anon#104fcf792a9bc4915bf5c7aae422c800667d572adc7a840f81c1de6695e2c623::" providerId="AD" clId="Web-{2ECABF30-ED46-5287-0AB2-BDC2A0EF7F6A}" dt="2022-05-16T15:08:30.821" v="22"/>
          <ac:spMkLst>
            <pc:docMk/>
            <pc:sldMk cId="0" sldId="265"/>
            <ac:spMk id="21" creationId="{720702FE-2429-CA20-2C2E-83E6D0F45D28}"/>
          </ac:spMkLst>
        </pc:spChg>
        <pc:spChg chg="add del mod">
          <ac:chgData name="ผู้ใช้ที่เป็นผู้เยี่ยมชม" userId="S::urn:spo:anon#104fcf792a9bc4915bf5c7aae422c800667d572adc7a840f81c1de6695e2c623::" providerId="AD" clId="Web-{2ECABF30-ED46-5287-0AB2-BDC2A0EF7F6A}" dt="2022-05-16T15:08:30.821" v="21"/>
          <ac:spMkLst>
            <pc:docMk/>
            <pc:sldMk cId="0" sldId="265"/>
            <ac:spMk id="23" creationId="{F5EA9369-B6A5-EE3B-A094-03212E6532E6}"/>
          </ac:spMkLst>
        </pc:spChg>
        <pc:spChg chg="add del mod">
          <ac:chgData name="ผู้ใช้ที่เป็นผู้เยี่ยมชม" userId="S::urn:spo:anon#104fcf792a9bc4915bf5c7aae422c800667d572adc7a840f81c1de6695e2c623::" providerId="AD" clId="Web-{2ECABF30-ED46-5287-0AB2-BDC2A0EF7F6A}" dt="2022-05-16T15:08:30.821" v="20"/>
          <ac:spMkLst>
            <pc:docMk/>
            <pc:sldMk cId="0" sldId="265"/>
            <ac:spMk id="25" creationId="{C1489DFE-8BDA-19D7-4797-47609E6B0FC5}"/>
          </ac:spMkLst>
        </pc:spChg>
        <pc:spChg chg="mod">
          <ac:chgData name="ผู้ใช้ที่เป็นผู้เยี่ยมชม" userId="S::urn:spo:anon#104fcf792a9bc4915bf5c7aae422c800667d572adc7a840f81c1de6695e2c623::" providerId="AD" clId="Web-{2ECABF30-ED46-5287-0AB2-BDC2A0EF7F6A}" dt="2022-05-16T15:07:59.039" v="7" actId="20577"/>
          <ac:spMkLst>
            <pc:docMk/>
            <pc:sldMk cId="0" sldId="265"/>
            <ac:spMk id="1244" creationId="{00000000-0000-0000-0000-000000000000}"/>
          </ac:spMkLst>
        </pc:spChg>
        <pc:spChg chg="del">
          <ac:chgData name="ผู้ใช้ที่เป็นผู้เยี่ยมชม" userId="S::urn:spo:anon#104fcf792a9bc4915bf5c7aae422c800667d572adc7a840f81c1de6695e2c623::" providerId="AD" clId="Web-{2ECABF30-ED46-5287-0AB2-BDC2A0EF7F6A}" dt="2022-05-16T15:08:10.133" v="19"/>
          <ac:spMkLst>
            <pc:docMk/>
            <pc:sldMk cId="0" sldId="265"/>
            <ac:spMk id="1245" creationId="{00000000-0000-0000-0000-000000000000}"/>
          </ac:spMkLst>
        </pc:spChg>
        <pc:spChg chg="del">
          <ac:chgData name="ผู้ใช้ที่เป็นผู้เยี่ยมชม" userId="S::urn:spo:anon#104fcf792a9bc4915bf5c7aae422c800667d572adc7a840f81c1de6695e2c623::" providerId="AD" clId="Web-{2ECABF30-ED46-5287-0AB2-BDC2A0EF7F6A}" dt="2022-05-16T15:08:10.008" v="18"/>
          <ac:spMkLst>
            <pc:docMk/>
            <pc:sldMk cId="0" sldId="265"/>
            <ac:spMk id="1246" creationId="{00000000-0000-0000-0000-000000000000}"/>
          </ac:spMkLst>
        </pc:spChg>
        <pc:spChg chg="del">
          <ac:chgData name="ผู้ใช้ที่เป็นผู้เยี่ยมชม" userId="S::urn:spo:anon#104fcf792a9bc4915bf5c7aae422c800667d572adc7a840f81c1de6695e2c623::" providerId="AD" clId="Web-{2ECABF30-ED46-5287-0AB2-BDC2A0EF7F6A}" dt="2022-05-16T15:08:09.898" v="17"/>
          <ac:spMkLst>
            <pc:docMk/>
            <pc:sldMk cId="0" sldId="265"/>
            <ac:spMk id="1247" creationId="{00000000-0000-0000-0000-000000000000}"/>
          </ac:spMkLst>
        </pc:spChg>
        <pc:spChg chg="del">
          <ac:chgData name="ผู้ใช้ที่เป็นผู้เยี่ยมชม" userId="S::urn:spo:anon#104fcf792a9bc4915bf5c7aae422c800667d572adc7a840f81c1de6695e2c623::" providerId="AD" clId="Web-{2ECABF30-ED46-5287-0AB2-BDC2A0EF7F6A}" dt="2022-05-16T15:08:09.804" v="16"/>
          <ac:spMkLst>
            <pc:docMk/>
            <pc:sldMk cId="0" sldId="265"/>
            <ac:spMk id="1248" creationId="{00000000-0000-0000-0000-000000000000}"/>
          </ac:spMkLst>
        </pc:spChg>
        <pc:spChg chg="del">
          <ac:chgData name="ผู้ใช้ที่เป็นผู้เยี่ยมชม" userId="S::urn:spo:anon#104fcf792a9bc4915bf5c7aae422c800667d572adc7a840f81c1de6695e2c623::" providerId="AD" clId="Web-{2ECABF30-ED46-5287-0AB2-BDC2A0EF7F6A}" dt="2022-05-16T15:08:09.695" v="15"/>
          <ac:spMkLst>
            <pc:docMk/>
            <pc:sldMk cId="0" sldId="265"/>
            <ac:spMk id="1249" creationId="{00000000-0000-0000-0000-000000000000}"/>
          </ac:spMkLst>
        </pc:spChg>
        <pc:spChg chg="del">
          <ac:chgData name="ผู้ใช้ที่เป็นผู้เยี่ยมชม" userId="S::urn:spo:anon#104fcf792a9bc4915bf5c7aae422c800667d572adc7a840f81c1de6695e2c623::" providerId="AD" clId="Web-{2ECABF30-ED46-5287-0AB2-BDC2A0EF7F6A}" dt="2022-05-16T15:08:09.586" v="14"/>
          <ac:spMkLst>
            <pc:docMk/>
            <pc:sldMk cId="0" sldId="265"/>
            <ac:spMk id="1250" creationId="{00000000-0000-0000-0000-000000000000}"/>
          </ac:spMkLst>
        </pc:spChg>
        <pc:spChg chg="del">
          <ac:chgData name="ผู้ใช้ที่เป็นผู้เยี่ยมชม" userId="S::urn:spo:anon#104fcf792a9bc4915bf5c7aae422c800667d572adc7a840f81c1de6695e2c623::" providerId="AD" clId="Web-{2ECABF30-ED46-5287-0AB2-BDC2A0EF7F6A}" dt="2022-05-16T15:08:09.492" v="13"/>
          <ac:spMkLst>
            <pc:docMk/>
            <pc:sldMk cId="0" sldId="265"/>
            <ac:spMk id="1251" creationId="{00000000-0000-0000-0000-000000000000}"/>
          </ac:spMkLst>
        </pc:spChg>
        <pc:spChg chg="del">
          <ac:chgData name="ผู้ใช้ที่เป็นผู้เยี่ยมชม" userId="S::urn:spo:anon#104fcf792a9bc4915bf5c7aae422c800667d572adc7a840f81c1de6695e2c623::" providerId="AD" clId="Web-{2ECABF30-ED46-5287-0AB2-BDC2A0EF7F6A}" dt="2022-05-16T15:08:09.383" v="12"/>
          <ac:spMkLst>
            <pc:docMk/>
            <pc:sldMk cId="0" sldId="265"/>
            <ac:spMk id="1252" creationId="{00000000-0000-0000-0000-000000000000}"/>
          </ac:spMkLst>
        </pc:spChg>
        <pc:spChg chg="del">
          <ac:chgData name="ผู้ใช้ที่เป็นผู้เยี่ยมชม" userId="S::urn:spo:anon#104fcf792a9bc4915bf5c7aae422c800667d572adc7a840f81c1de6695e2c623::" providerId="AD" clId="Web-{2ECABF30-ED46-5287-0AB2-BDC2A0EF7F6A}" dt="2022-05-16T15:08:09.289" v="11"/>
          <ac:spMkLst>
            <pc:docMk/>
            <pc:sldMk cId="0" sldId="265"/>
            <ac:spMk id="1253" creationId="{00000000-0000-0000-0000-000000000000}"/>
          </ac:spMkLst>
        </pc:spChg>
        <pc:spChg chg="del">
          <ac:chgData name="ผู้ใช้ที่เป็นผู้เยี่ยมชม" userId="S::urn:spo:anon#104fcf792a9bc4915bf5c7aae422c800667d572adc7a840f81c1de6695e2c623::" providerId="AD" clId="Web-{2ECABF30-ED46-5287-0AB2-BDC2A0EF7F6A}" dt="2022-05-16T15:08:09.195" v="10"/>
          <ac:spMkLst>
            <pc:docMk/>
            <pc:sldMk cId="0" sldId="265"/>
            <ac:spMk id="1254" creationId="{00000000-0000-0000-0000-000000000000}"/>
          </ac:spMkLst>
        </pc:spChg>
        <pc:spChg chg="del">
          <ac:chgData name="ผู้ใช้ที่เป็นผู้เยี่ยมชม" userId="S::urn:spo:anon#104fcf792a9bc4915bf5c7aae422c800667d572adc7a840f81c1de6695e2c623::" providerId="AD" clId="Web-{2ECABF30-ED46-5287-0AB2-BDC2A0EF7F6A}" dt="2022-05-16T15:08:09.117" v="9"/>
          <ac:spMkLst>
            <pc:docMk/>
            <pc:sldMk cId="0" sldId="265"/>
            <ac:spMk id="1255" creationId="{00000000-0000-0000-0000-000000000000}"/>
          </ac:spMkLst>
        </pc:spChg>
        <pc:spChg chg="del">
          <ac:chgData name="ผู้ใช้ที่เป็นผู้เยี่ยมชม" userId="S::urn:spo:anon#104fcf792a9bc4915bf5c7aae422c800667d572adc7a840f81c1de6695e2c623::" providerId="AD" clId="Web-{2ECABF30-ED46-5287-0AB2-BDC2A0EF7F6A}" dt="2022-05-16T15:08:09.023" v="8"/>
          <ac:spMkLst>
            <pc:docMk/>
            <pc:sldMk cId="0" sldId="265"/>
            <ac:spMk id="1256" creationId="{00000000-0000-0000-0000-000000000000}"/>
          </ac:spMkLst>
        </pc:spChg>
        <pc:picChg chg="add mod">
          <ac:chgData name="ผู้ใช้ที่เป็นผู้เยี่ยมชม" userId="S::urn:spo:anon#104fcf792a9bc4915bf5c7aae422c800667d572adc7a840f81c1de6695e2c623::" providerId="AD" clId="Web-{2ECABF30-ED46-5287-0AB2-BDC2A0EF7F6A}" dt="2022-05-16T15:09:08.806" v="37" actId="1076"/>
          <ac:picMkLst>
            <pc:docMk/>
            <pc:sldMk cId="0" sldId="265"/>
            <ac:picMk id="26" creationId="{22E86146-FF45-1D8F-B6B3-CE664766263D}"/>
          </ac:picMkLst>
        </pc:picChg>
        <pc:picChg chg="add mod">
          <ac:chgData name="ผู้ใช้ที่เป็นผู้เยี่ยมชม" userId="S::urn:spo:anon#104fcf792a9bc4915bf5c7aae422c800667d572adc7a840f81c1de6695e2c623::" providerId="AD" clId="Web-{2ECABF30-ED46-5287-0AB2-BDC2A0EF7F6A}" dt="2022-05-16T15:09:08.056" v="36" actId="1076"/>
          <ac:picMkLst>
            <pc:docMk/>
            <pc:sldMk cId="0" sldId="265"/>
            <ac:picMk id="27" creationId="{316783E6-D461-3A0A-07FA-BFF54B79FC07}"/>
          </ac:picMkLst>
        </pc:picChg>
        <pc:picChg chg="add mod">
          <ac:chgData name="ผู้ใช้ที่เป็นผู้เยี่ยมชม" userId="S::urn:spo:anon#104fcf792a9bc4915bf5c7aae422c800667d572adc7a840f81c1de6695e2c623::" providerId="AD" clId="Web-{2ECABF30-ED46-5287-0AB2-BDC2A0EF7F6A}" dt="2022-05-16T15:09:19.603" v="39" actId="1076"/>
          <ac:picMkLst>
            <pc:docMk/>
            <pc:sldMk cId="0" sldId="265"/>
            <ac:picMk id="28" creationId="{0F50B3DE-0F88-8802-F9AC-8DA7E808E168}"/>
          </ac:picMkLst>
        </pc:picChg>
      </pc:sldChg>
      <pc:sldChg chg="del">
        <pc:chgData name="ผู้ใช้ที่เป็นผู้เยี่ยมชม" userId="S::urn:spo:anon#104fcf792a9bc4915bf5c7aae422c800667d572adc7a840f81c1de6695e2c623::" providerId="AD" clId="Web-{2ECABF30-ED46-5287-0AB2-BDC2A0EF7F6A}" dt="2022-05-16T15:12:34.045" v="70"/>
        <pc:sldMkLst>
          <pc:docMk/>
          <pc:sldMk cId="0" sldId="266"/>
        </pc:sldMkLst>
      </pc:sldChg>
      <pc:sldChg chg="addSp delSp modSp">
        <pc:chgData name="ผู้ใช้ที่เป็นผู้เยี่ยมชม" userId="S::urn:spo:anon#104fcf792a9bc4915bf5c7aae422c800667d572adc7a840f81c1de6695e2c623::" providerId="AD" clId="Web-{2ECABF30-ED46-5287-0AB2-BDC2A0EF7F6A}" dt="2022-05-16T15:15:13.267" v="97" actId="1076"/>
        <pc:sldMkLst>
          <pc:docMk/>
          <pc:sldMk cId="0" sldId="267"/>
        </pc:sldMkLst>
        <pc:spChg chg="add del mod">
          <ac:chgData name="ผู้ใช้ที่เป็นผู้เยี่ยมชม" userId="S::urn:spo:anon#104fcf792a9bc4915bf5c7aae422c800667d572adc7a840f81c1de6695e2c623::" providerId="AD" clId="Web-{2ECABF30-ED46-5287-0AB2-BDC2A0EF7F6A}" dt="2022-05-16T15:12:44.233" v="82"/>
          <ac:spMkLst>
            <pc:docMk/>
            <pc:sldMk cId="0" sldId="267"/>
            <ac:spMk id="3" creationId="{9D0424B6-11B7-F30F-DFA2-8569D74F2ACD}"/>
          </ac:spMkLst>
        </pc:spChg>
        <pc:spChg chg="add del mod">
          <ac:chgData name="ผู้ใช้ที่เป็นผู้เยี่ยมชม" userId="S::urn:spo:anon#104fcf792a9bc4915bf5c7aae422c800667d572adc7a840f81c1de6695e2c623::" providerId="AD" clId="Web-{2ECABF30-ED46-5287-0AB2-BDC2A0EF7F6A}" dt="2022-05-16T15:12:44.233" v="81"/>
          <ac:spMkLst>
            <pc:docMk/>
            <pc:sldMk cId="0" sldId="267"/>
            <ac:spMk id="5" creationId="{95078EA0-F8A8-032D-07DD-DFDCDD49248F}"/>
          </ac:spMkLst>
        </pc:spChg>
        <pc:spChg chg="add del mod">
          <ac:chgData name="ผู้ใช้ที่เป็นผู้เยี่ยมชม" userId="S::urn:spo:anon#104fcf792a9bc4915bf5c7aae422c800667d572adc7a840f81c1de6695e2c623::" providerId="AD" clId="Web-{2ECABF30-ED46-5287-0AB2-BDC2A0EF7F6A}" dt="2022-05-16T15:12:44.233" v="80"/>
          <ac:spMkLst>
            <pc:docMk/>
            <pc:sldMk cId="0" sldId="267"/>
            <ac:spMk id="7" creationId="{0E407265-78C3-C5FB-35B2-C15C6F8CAE25}"/>
          </ac:spMkLst>
        </pc:spChg>
        <pc:spChg chg="add del mod">
          <ac:chgData name="ผู้ใช้ที่เป็นผู้เยี่ยมชม" userId="S::urn:spo:anon#104fcf792a9bc4915bf5c7aae422c800667d572adc7a840f81c1de6695e2c623::" providerId="AD" clId="Web-{2ECABF30-ED46-5287-0AB2-BDC2A0EF7F6A}" dt="2022-05-16T15:12:44.233" v="79"/>
          <ac:spMkLst>
            <pc:docMk/>
            <pc:sldMk cId="0" sldId="267"/>
            <ac:spMk id="9" creationId="{AAE093E6-5604-10A3-24B7-761AE8F69C0E}"/>
          </ac:spMkLst>
        </pc:spChg>
        <pc:spChg chg="add del mod">
          <ac:chgData name="ผู้ใช้ที่เป็นผู้เยี่ยมชม" userId="S::urn:spo:anon#104fcf792a9bc4915bf5c7aae422c800667d572adc7a840f81c1de6695e2c623::" providerId="AD" clId="Web-{2ECABF30-ED46-5287-0AB2-BDC2A0EF7F6A}" dt="2022-05-16T15:12:44.233" v="78"/>
          <ac:spMkLst>
            <pc:docMk/>
            <pc:sldMk cId="0" sldId="267"/>
            <ac:spMk id="11" creationId="{EC2F0480-C2FB-08FD-DCC9-B6CFA1BCF552}"/>
          </ac:spMkLst>
        </pc:spChg>
        <pc:spChg chg="add del mod">
          <ac:chgData name="ผู้ใช้ที่เป็นผู้เยี่ยมชม" userId="S::urn:spo:anon#104fcf792a9bc4915bf5c7aae422c800667d572adc7a840f81c1de6695e2c623::" providerId="AD" clId="Web-{2ECABF30-ED46-5287-0AB2-BDC2A0EF7F6A}" dt="2022-05-16T15:12:44.233" v="77"/>
          <ac:spMkLst>
            <pc:docMk/>
            <pc:sldMk cId="0" sldId="267"/>
            <ac:spMk id="13" creationId="{99540DA8-9162-E3FC-2099-CDD7386D67A5}"/>
          </ac:spMkLst>
        </pc:spChg>
        <pc:spChg chg="mod">
          <ac:chgData name="ผู้ใช้ที่เป็นผู้เยี่ยมชม" userId="S::urn:spo:anon#104fcf792a9bc4915bf5c7aae422c800667d572adc7a840f81c1de6695e2c623::" providerId="AD" clId="Web-{2ECABF30-ED46-5287-0AB2-BDC2A0EF7F6A}" dt="2022-05-16T15:12:27.357" v="68" actId="20577"/>
          <ac:spMkLst>
            <pc:docMk/>
            <pc:sldMk cId="0" sldId="267"/>
            <ac:spMk id="1266" creationId="{00000000-0000-0000-0000-000000000000}"/>
          </ac:spMkLst>
        </pc:spChg>
        <pc:spChg chg="del">
          <ac:chgData name="ผู้ใช้ที่เป็นผู้เยี่ยมชม" userId="S::urn:spo:anon#104fcf792a9bc4915bf5c7aae422c800667d572adc7a840f81c1de6695e2c623::" providerId="AD" clId="Web-{2ECABF30-ED46-5287-0AB2-BDC2A0EF7F6A}" dt="2022-05-16T15:12:36.936" v="76"/>
          <ac:spMkLst>
            <pc:docMk/>
            <pc:sldMk cId="0" sldId="267"/>
            <ac:spMk id="1267" creationId="{00000000-0000-0000-0000-000000000000}"/>
          </ac:spMkLst>
        </pc:spChg>
        <pc:spChg chg="del">
          <ac:chgData name="ผู้ใช้ที่เป็นผู้เยี่ยมชม" userId="S::urn:spo:anon#104fcf792a9bc4915bf5c7aae422c800667d572adc7a840f81c1de6695e2c623::" providerId="AD" clId="Web-{2ECABF30-ED46-5287-0AB2-BDC2A0EF7F6A}" dt="2022-05-16T15:12:36.857" v="75"/>
          <ac:spMkLst>
            <pc:docMk/>
            <pc:sldMk cId="0" sldId="267"/>
            <ac:spMk id="1268" creationId="{00000000-0000-0000-0000-000000000000}"/>
          </ac:spMkLst>
        </pc:spChg>
        <pc:spChg chg="del">
          <ac:chgData name="ผู้ใช้ที่เป็นผู้เยี่ยมชม" userId="S::urn:spo:anon#104fcf792a9bc4915bf5c7aae422c800667d572adc7a840f81c1de6695e2c623::" providerId="AD" clId="Web-{2ECABF30-ED46-5287-0AB2-BDC2A0EF7F6A}" dt="2022-05-16T15:12:36.779" v="74"/>
          <ac:spMkLst>
            <pc:docMk/>
            <pc:sldMk cId="0" sldId="267"/>
            <ac:spMk id="1269" creationId="{00000000-0000-0000-0000-000000000000}"/>
          </ac:spMkLst>
        </pc:spChg>
        <pc:spChg chg="del">
          <ac:chgData name="ผู้ใช้ที่เป็นผู้เยี่ยมชม" userId="S::urn:spo:anon#104fcf792a9bc4915bf5c7aae422c800667d572adc7a840f81c1de6695e2c623::" providerId="AD" clId="Web-{2ECABF30-ED46-5287-0AB2-BDC2A0EF7F6A}" dt="2022-05-16T15:12:36.717" v="73"/>
          <ac:spMkLst>
            <pc:docMk/>
            <pc:sldMk cId="0" sldId="267"/>
            <ac:spMk id="1270" creationId="{00000000-0000-0000-0000-000000000000}"/>
          </ac:spMkLst>
        </pc:spChg>
        <pc:spChg chg="del">
          <ac:chgData name="ผู้ใช้ที่เป็นผู้เยี่ยมชม" userId="S::urn:spo:anon#104fcf792a9bc4915bf5c7aae422c800667d572adc7a840f81c1de6695e2c623::" providerId="AD" clId="Web-{2ECABF30-ED46-5287-0AB2-BDC2A0EF7F6A}" dt="2022-05-16T15:12:36.654" v="72"/>
          <ac:spMkLst>
            <pc:docMk/>
            <pc:sldMk cId="0" sldId="267"/>
            <ac:spMk id="1271" creationId="{00000000-0000-0000-0000-000000000000}"/>
          </ac:spMkLst>
        </pc:spChg>
        <pc:spChg chg="del">
          <ac:chgData name="ผู้ใช้ที่เป็นผู้เยี่ยมชม" userId="S::urn:spo:anon#104fcf792a9bc4915bf5c7aae422c800667d572adc7a840f81c1de6695e2c623::" providerId="AD" clId="Web-{2ECABF30-ED46-5287-0AB2-BDC2A0EF7F6A}" dt="2022-05-16T15:12:36.592" v="71"/>
          <ac:spMkLst>
            <pc:docMk/>
            <pc:sldMk cId="0" sldId="267"/>
            <ac:spMk id="1272" creationId="{00000000-0000-0000-0000-000000000000}"/>
          </ac:spMkLst>
        </pc:spChg>
        <pc:picChg chg="add mod">
          <ac:chgData name="ผู้ใช้ที่เป็นผู้เยี่ยมชม" userId="S::urn:spo:anon#104fcf792a9bc4915bf5c7aae422c800667d572adc7a840f81c1de6695e2c623::" providerId="AD" clId="Web-{2ECABF30-ED46-5287-0AB2-BDC2A0EF7F6A}" dt="2022-05-16T15:13:36.640" v="86" actId="1076"/>
          <ac:picMkLst>
            <pc:docMk/>
            <pc:sldMk cId="0" sldId="267"/>
            <ac:picMk id="14" creationId="{70DDE226-7CBD-120D-1027-B17296DE1DA2}"/>
          </ac:picMkLst>
        </pc:picChg>
        <pc:picChg chg="add mod">
          <ac:chgData name="ผู้ใช้ที่เป็นผู้เยี่ยมชม" userId="S::urn:spo:anon#104fcf792a9bc4915bf5c7aae422c800667d572adc7a840f81c1de6695e2c623::" providerId="AD" clId="Web-{2ECABF30-ED46-5287-0AB2-BDC2A0EF7F6A}" dt="2022-05-16T15:15:13.267" v="97" actId="1076"/>
          <ac:picMkLst>
            <pc:docMk/>
            <pc:sldMk cId="0" sldId="267"/>
            <ac:picMk id="15" creationId="{E3BC150F-4FCD-A9A7-B40D-534E7C3AF5C9}"/>
          </ac:picMkLst>
        </pc:picChg>
        <pc:picChg chg="add">
          <ac:chgData name="ผู้ใช้ที่เป็นผู้เยี่ยมชม" userId="S::urn:spo:anon#104fcf792a9bc4915bf5c7aae422c800667d572adc7a840f81c1de6695e2c623::" providerId="AD" clId="Web-{2ECABF30-ED46-5287-0AB2-BDC2A0EF7F6A}" dt="2022-05-16T15:15:05.502" v="96"/>
          <ac:picMkLst>
            <pc:docMk/>
            <pc:sldMk cId="0" sldId="267"/>
            <ac:picMk id="16" creationId="{F09A734B-39A3-6680-6E1A-999C27D348EE}"/>
          </ac:picMkLst>
        </pc:picChg>
      </pc:sldChg>
      <pc:sldChg chg="addSp delSp modSp">
        <pc:chgData name="ผู้ใช้ที่เป็นผู้เยี่ยมชม" userId="S::urn:spo:anon#104fcf792a9bc4915bf5c7aae422c800667d572adc7a840f81c1de6695e2c623::" providerId="AD" clId="Web-{2ECABF30-ED46-5287-0AB2-BDC2A0EF7F6A}" dt="2022-05-16T16:49:41.898" v="225" actId="1076"/>
        <pc:sldMkLst>
          <pc:docMk/>
          <pc:sldMk cId="0" sldId="269"/>
        </pc:sldMkLst>
        <pc:spChg chg="add del mod">
          <ac:chgData name="ผู้ใช้ที่เป็นผู้เยี่ยมชม" userId="S::urn:spo:anon#104fcf792a9bc4915bf5c7aae422c800667d572adc7a840f81c1de6695e2c623::" providerId="AD" clId="Web-{2ECABF30-ED46-5287-0AB2-BDC2A0EF7F6A}" dt="2022-05-16T16:45:37.657" v="199"/>
          <ac:spMkLst>
            <pc:docMk/>
            <pc:sldMk cId="0" sldId="269"/>
            <ac:spMk id="3" creationId="{E6B79BC8-162E-8E5F-7DF4-12D60C603A2C}"/>
          </ac:spMkLst>
        </pc:spChg>
        <pc:spChg chg="add del mod">
          <ac:chgData name="ผู้ใช้ที่เป็นผู้เยี่ยมชม" userId="S::urn:spo:anon#104fcf792a9bc4915bf5c7aae422c800667d572adc7a840f81c1de6695e2c623::" providerId="AD" clId="Web-{2ECABF30-ED46-5287-0AB2-BDC2A0EF7F6A}" dt="2022-05-16T16:45:37.657" v="198"/>
          <ac:spMkLst>
            <pc:docMk/>
            <pc:sldMk cId="0" sldId="269"/>
            <ac:spMk id="5" creationId="{D0511957-E53C-984F-DD76-D05705A722C1}"/>
          </ac:spMkLst>
        </pc:spChg>
        <pc:spChg chg="add del mod">
          <ac:chgData name="ผู้ใช้ที่เป็นผู้เยี่ยมชม" userId="S::urn:spo:anon#104fcf792a9bc4915bf5c7aae422c800667d572adc7a840f81c1de6695e2c623::" providerId="AD" clId="Web-{2ECABF30-ED46-5287-0AB2-BDC2A0EF7F6A}" dt="2022-05-16T16:45:37.657" v="197"/>
          <ac:spMkLst>
            <pc:docMk/>
            <pc:sldMk cId="0" sldId="269"/>
            <ac:spMk id="7" creationId="{DF88CFC9-B80C-034B-D26C-635E0C987A4A}"/>
          </ac:spMkLst>
        </pc:spChg>
        <pc:spChg chg="add del mod">
          <ac:chgData name="ผู้ใช้ที่เป็นผู้เยี่ยมชม" userId="S::urn:spo:anon#104fcf792a9bc4915bf5c7aae422c800667d572adc7a840f81c1de6695e2c623::" providerId="AD" clId="Web-{2ECABF30-ED46-5287-0AB2-BDC2A0EF7F6A}" dt="2022-05-16T16:45:37.657" v="196"/>
          <ac:spMkLst>
            <pc:docMk/>
            <pc:sldMk cId="0" sldId="269"/>
            <ac:spMk id="9" creationId="{33530D78-678C-70C6-1947-A8A9E52BA253}"/>
          </ac:spMkLst>
        </pc:spChg>
        <pc:spChg chg="add del mod">
          <ac:chgData name="ผู้ใช้ที่เป็นผู้เยี่ยมชม" userId="S::urn:spo:anon#104fcf792a9bc4915bf5c7aae422c800667d572adc7a840f81c1de6695e2c623::" providerId="AD" clId="Web-{2ECABF30-ED46-5287-0AB2-BDC2A0EF7F6A}" dt="2022-05-16T16:45:37.657" v="195"/>
          <ac:spMkLst>
            <pc:docMk/>
            <pc:sldMk cId="0" sldId="269"/>
            <ac:spMk id="11" creationId="{A80EFF14-8CA0-E108-3A4B-C2AD7860112D}"/>
          </ac:spMkLst>
        </pc:spChg>
        <pc:spChg chg="add del mod">
          <ac:chgData name="ผู้ใช้ที่เป็นผู้เยี่ยมชม" userId="S::urn:spo:anon#104fcf792a9bc4915bf5c7aae422c800667d572adc7a840f81c1de6695e2c623::" providerId="AD" clId="Web-{2ECABF30-ED46-5287-0AB2-BDC2A0EF7F6A}" dt="2022-05-16T16:45:37.657" v="194"/>
          <ac:spMkLst>
            <pc:docMk/>
            <pc:sldMk cId="0" sldId="269"/>
            <ac:spMk id="13" creationId="{4B9CC75A-90F7-86D2-6240-18B17C0E3CDB}"/>
          </ac:spMkLst>
        </pc:spChg>
        <pc:spChg chg="add del mod">
          <ac:chgData name="ผู้ใช้ที่เป็นผู้เยี่ยมชม" userId="S::urn:spo:anon#104fcf792a9bc4915bf5c7aae422c800667d572adc7a840f81c1de6695e2c623::" providerId="AD" clId="Web-{2ECABF30-ED46-5287-0AB2-BDC2A0EF7F6A}" dt="2022-05-16T16:45:37.657" v="193"/>
          <ac:spMkLst>
            <pc:docMk/>
            <pc:sldMk cId="0" sldId="269"/>
            <ac:spMk id="15" creationId="{E1EBC2BD-D137-704E-3317-5832A41EB385}"/>
          </ac:spMkLst>
        </pc:spChg>
        <pc:spChg chg="add del mod">
          <ac:chgData name="ผู้ใช้ที่เป็นผู้เยี่ยมชม" userId="S::urn:spo:anon#104fcf792a9bc4915bf5c7aae422c800667d572adc7a840f81c1de6695e2c623::" providerId="AD" clId="Web-{2ECABF30-ED46-5287-0AB2-BDC2A0EF7F6A}" dt="2022-05-16T16:45:37.657" v="192"/>
          <ac:spMkLst>
            <pc:docMk/>
            <pc:sldMk cId="0" sldId="269"/>
            <ac:spMk id="17" creationId="{89D7E3F5-33D6-7C29-AABA-73EDF89049F9}"/>
          </ac:spMkLst>
        </pc:spChg>
        <pc:spChg chg="add del mod">
          <ac:chgData name="ผู้ใช้ที่เป็นผู้เยี่ยมชม" userId="S::urn:spo:anon#104fcf792a9bc4915bf5c7aae422c800667d572adc7a840f81c1de6695e2c623::" providerId="AD" clId="Web-{2ECABF30-ED46-5287-0AB2-BDC2A0EF7F6A}" dt="2022-05-16T16:45:37.657" v="191"/>
          <ac:spMkLst>
            <pc:docMk/>
            <pc:sldMk cId="0" sldId="269"/>
            <ac:spMk id="19" creationId="{4F83C908-E083-43C8-C83D-1082BC838786}"/>
          </ac:spMkLst>
        </pc:spChg>
        <pc:spChg chg="add del mod">
          <ac:chgData name="ผู้ใช้ที่เป็นผู้เยี่ยมชม" userId="S::urn:spo:anon#104fcf792a9bc4915bf5c7aae422c800667d572adc7a840f81c1de6695e2c623::" providerId="AD" clId="Web-{2ECABF30-ED46-5287-0AB2-BDC2A0EF7F6A}" dt="2022-05-16T16:45:37.657" v="190"/>
          <ac:spMkLst>
            <pc:docMk/>
            <pc:sldMk cId="0" sldId="269"/>
            <ac:spMk id="21" creationId="{2CD71414-2A60-D9DA-D5C8-12D51DDF5AD2}"/>
          </ac:spMkLst>
        </pc:spChg>
        <pc:spChg chg="add del mod">
          <ac:chgData name="ผู้ใช้ที่เป็นผู้เยี่ยมชม" userId="S::urn:spo:anon#104fcf792a9bc4915bf5c7aae422c800667d572adc7a840f81c1de6695e2c623::" providerId="AD" clId="Web-{2ECABF30-ED46-5287-0AB2-BDC2A0EF7F6A}" dt="2022-05-16T16:45:37.657" v="189"/>
          <ac:spMkLst>
            <pc:docMk/>
            <pc:sldMk cId="0" sldId="269"/>
            <ac:spMk id="23" creationId="{E45BC0E2-2E40-DE9F-1DE3-4EFC9F3920F7}"/>
          </ac:spMkLst>
        </pc:spChg>
        <pc:spChg chg="add del mod">
          <ac:chgData name="ผู้ใช้ที่เป็นผู้เยี่ยมชม" userId="S::urn:spo:anon#104fcf792a9bc4915bf5c7aae422c800667d572adc7a840f81c1de6695e2c623::" providerId="AD" clId="Web-{2ECABF30-ED46-5287-0AB2-BDC2A0EF7F6A}" dt="2022-05-16T16:45:37.657" v="188"/>
          <ac:spMkLst>
            <pc:docMk/>
            <pc:sldMk cId="0" sldId="269"/>
            <ac:spMk id="25" creationId="{4EC41639-A81C-FA56-5DB4-B82FBC146705}"/>
          </ac:spMkLst>
        </pc:spChg>
        <pc:spChg chg="del">
          <ac:chgData name="ผู้ใช้ที่เป็นผู้เยี่ยมชม" userId="S::urn:spo:anon#104fcf792a9bc4915bf5c7aae422c800667d572adc7a840f81c1de6695e2c623::" providerId="AD" clId="Web-{2ECABF30-ED46-5287-0AB2-BDC2A0EF7F6A}" dt="2022-05-16T16:45:23.391" v="178"/>
          <ac:spMkLst>
            <pc:docMk/>
            <pc:sldMk cId="0" sldId="269"/>
            <ac:spMk id="1284" creationId="{00000000-0000-0000-0000-000000000000}"/>
          </ac:spMkLst>
        </pc:spChg>
        <pc:spChg chg="del">
          <ac:chgData name="ผู้ใช้ที่เป็นผู้เยี่ยมชม" userId="S::urn:spo:anon#104fcf792a9bc4915bf5c7aae422c800667d572adc7a840f81c1de6695e2c623::" providerId="AD" clId="Web-{2ECABF30-ED46-5287-0AB2-BDC2A0EF7F6A}" dt="2022-05-16T16:45:23.266" v="177"/>
          <ac:spMkLst>
            <pc:docMk/>
            <pc:sldMk cId="0" sldId="269"/>
            <ac:spMk id="1285" creationId="{00000000-0000-0000-0000-000000000000}"/>
          </ac:spMkLst>
        </pc:spChg>
        <pc:spChg chg="del">
          <ac:chgData name="ผู้ใช้ที่เป็นผู้เยี่ยมชม" userId="S::urn:spo:anon#104fcf792a9bc4915bf5c7aae422c800667d572adc7a840f81c1de6695e2c623::" providerId="AD" clId="Web-{2ECABF30-ED46-5287-0AB2-BDC2A0EF7F6A}" dt="2022-05-16T16:45:23.157" v="176"/>
          <ac:spMkLst>
            <pc:docMk/>
            <pc:sldMk cId="0" sldId="269"/>
            <ac:spMk id="1286" creationId="{00000000-0000-0000-0000-000000000000}"/>
          </ac:spMkLst>
        </pc:spChg>
        <pc:spChg chg="del">
          <ac:chgData name="ผู้ใช้ที่เป็นผู้เยี่ยมชม" userId="S::urn:spo:anon#104fcf792a9bc4915bf5c7aae422c800667d572adc7a840f81c1de6695e2c623::" providerId="AD" clId="Web-{2ECABF30-ED46-5287-0AB2-BDC2A0EF7F6A}" dt="2022-05-16T16:45:23.047" v="175"/>
          <ac:spMkLst>
            <pc:docMk/>
            <pc:sldMk cId="0" sldId="269"/>
            <ac:spMk id="1287" creationId="{00000000-0000-0000-0000-000000000000}"/>
          </ac:spMkLst>
        </pc:spChg>
        <pc:spChg chg="del">
          <ac:chgData name="ผู้ใช้ที่เป็นผู้เยี่ยมชม" userId="S::urn:spo:anon#104fcf792a9bc4915bf5c7aae422c800667d572adc7a840f81c1de6695e2c623::" providerId="AD" clId="Web-{2ECABF30-ED46-5287-0AB2-BDC2A0EF7F6A}" dt="2022-05-16T16:45:22.938" v="174"/>
          <ac:spMkLst>
            <pc:docMk/>
            <pc:sldMk cId="0" sldId="269"/>
            <ac:spMk id="1288" creationId="{00000000-0000-0000-0000-000000000000}"/>
          </ac:spMkLst>
        </pc:spChg>
        <pc:spChg chg="del">
          <ac:chgData name="ผู้ใช้ที่เป็นผู้เยี่ยมชม" userId="S::urn:spo:anon#104fcf792a9bc4915bf5c7aae422c800667d572adc7a840f81c1de6695e2c623::" providerId="AD" clId="Web-{2ECABF30-ED46-5287-0AB2-BDC2A0EF7F6A}" dt="2022-05-16T16:45:22.829" v="173"/>
          <ac:spMkLst>
            <pc:docMk/>
            <pc:sldMk cId="0" sldId="269"/>
            <ac:spMk id="1289" creationId="{00000000-0000-0000-0000-000000000000}"/>
          </ac:spMkLst>
        </pc:spChg>
        <pc:spChg chg="mod">
          <ac:chgData name="ผู้ใช้ที่เป็นผู้เยี่ยมชม" userId="S::urn:spo:anon#104fcf792a9bc4915bf5c7aae422c800667d572adc7a840f81c1de6695e2c623::" providerId="AD" clId="Web-{2ECABF30-ED46-5287-0AB2-BDC2A0EF7F6A}" dt="2022-05-16T16:45:40.017" v="200" actId="20577"/>
          <ac:spMkLst>
            <pc:docMk/>
            <pc:sldMk cId="0" sldId="269"/>
            <ac:spMk id="1290" creationId="{00000000-0000-0000-0000-000000000000}"/>
          </ac:spMkLst>
        </pc:spChg>
        <pc:spChg chg="del">
          <ac:chgData name="ผู้ใช้ที่เป็นผู้เยี่ยมชม" userId="S::urn:spo:anon#104fcf792a9bc4915bf5c7aae422c800667d572adc7a840f81c1de6695e2c623::" providerId="AD" clId="Web-{2ECABF30-ED46-5287-0AB2-BDC2A0EF7F6A}" dt="2022-05-16T16:45:22.735" v="172"/>
          <ac:spMkLst>
            <pc:docMk/>
            <pc:sldMk cId="0" sldId="269"/>
            <ac:spMk id="1291" creationId="{00000000-0000-0000-0000-000000000000}"/>
          </ac:spMkLst>
        </pc:spChg>
        <pc:spChg chg="del">
          <ac:chgData name="ผู้ใช้ที่เป็นผู้เยี่ยมชม" userId="S::urn:spo:anon#104fcf792a9bc4915bf5c7aae422c800667d572adc7a840f81c1de6695e2c623::" providerId="AD" clId="Web-{2ECABF30-ED46-5287-0AB2-BDC2A0EF7F6A}" dt="2022-05-16T16:45:22.626" v="171"/>
          <ac:spMkLst>
            <pc:docMk/>
            <pc:sldMk cId="0" sldId="269"/>
            <ac:spMk id="1292" creationId="{00000000-0000-0000-0000-000000000000}"/>
          </ac:spMkLst>
        </pc:spChg>
        <pc:spChg chg="del">
          <ac:chgData name="ผู้ใช้ที่เป็นผู้เยี่ยมชม" userId="S::urn:spo:anon#104fcf792a9bc4915bf5c7aae422c800667d572adc7a840f81c1de6695e2c623::" providerId="AD" clId="Web-{2ECABF30-ED46-5287-0AB2-BDC2A0EF7F6A}" dt="2022-05-16T16:45:22.532" v="170"/>
          <ac:spMkLst>
            <pc:docMk/>
            <pc:sldMk cId="0" sldId="269"/>
            <ac:spMk id="1293" creationId="{00000000-0000-0000-0000-000000000000}"/>
          </ac:spMkLst>
        </pc:spChg>
        <pc:spChg chg="del">
          <ac:chgData name="ผู้ใช้ที่เป็นผู้เยี่ยมชม" userId="S::urn:spo:anon#104fcf792a9bc4915bf5c7aae422c800667d572adc7a840f81c1de6695e2c623::" providerId="AD" clId="Web-{2ECABF30-ED46-5287-0AB2-BDC2A0EF7F6A}" dt="2022-05-16T16:45:22.438" v="169"/>
          <ac:spMkLst>
            <pc:docMk/>
            <pc:sldMk cId="0" sldId="269"/>
            <ac:spMk id="1294" creationId="{00000000-0000-0000-0000-000000000000}"/>
          </ac:spMkLst>
        </pc:spChg>
        <pc:spChg chg="del">
          <ac:chgData name="ผู้ใช้ที่เป็นผู้เยี่ยมชม" userId="S::urn:spo:anon#104fcf792a9bc4915bf5c7aae422c800667d572adc7a840f81c1de6695e2c623::" providerId="AD" clId="Web-{2ECABF30-ED46-5287-0AB2-BDC2A0EF7F6A}" dt="2022-05-16T16:45:22.360" v="168"/>
          <ac:spMkLst>
            <pc:docMk/>
            <pc:sldMk cId="0" sldId="269"/>
            <ac:spMk id="1295" creationId="{00000000-0000-0000-0000-000000000000}"/>
          </ac:spMkLst>
        </pc:spChg>
        <pc:spChg chg="del">
          <ac:chgData name="ผู้ใช้ที่เป็นผู้เยี่ยมชม" userId="S::urn:spo:anon#104fcf792a9bc4915bf5c7aae422c800667d572adc7a840f81c1de6695e2c623::" providerId="AD" clId="Web-{2ECABF30-ED46-5287-0AB2-BDC2A0EF7F6A}" dt="2022-05-16T16:45:22.251" v="167"/>
          <ac:spMkLst>
            <pc:docMk/>
            <pc:sldMk cId="0" sldId="269"/>
            <ac:spMk id="1296" creationId="{00000000-0000-0000-0000-000000000000}"/>
          </ac:spMkLst>
        </pc:spChg>
        <pc:spChg chg="del">
          <ac:chgData name="ผู้ใช้ที่เป็นผู้เยี่ยมชม" userId="S::urn:spo:anon#104fcf792a9bc4915bf5c7aae422c800667d572adc7a840f81c1de6695e2c623::" providerId="AD" clId="Web-{2ECABF30-ED46-5287-0AB2-BDC2A0EF7F6A}" dt="2022-05-16T16:45:22.157" v="166"/>
          <ac:spMkLst>
            <pc:docMk/>
            <pc:sldMk cId="0" sldId="269"/>
            <ac:spMk id="1297" creationId="{00000000-0000-0000-0000-000000000000}"/>
          </ac:spMkLst>
        </pc:spChg>
        <pc:spChg chg="del">
          <ac:chgData name="ผู้ใช้ที่เป็นผู้เยี่ยมชม" userId="S::urn:spo:anon#104fcf792a9bc4915bf5c7aae422c800667d572adc7a840f81c1de6695e2c623::" providerId="AD" clId="Web-{2ECABF30-ED46-5287-0AB2-BDC2A0EF7F6A}" dt="2022-05-16T16:45:22.157" v="165"/>
          <ac:spMkLst>
            <pc:docMk/>
            <pc:sldMk cId="0" sldId="269"/>
            <ac:spMk id="1298" creationId="{00000000-0000-0000-0000-000000000000}"/>
          </ac:spMkLst>
        </pc:spChg>
        <pc:spChg chg="del">
          <ac:chgData name="ผู้ใช้ที่เป็นผู้เยี่ยมชม" userId="S::urn:spo:anon#104fcf792a9bc4915bf5c7aae422c800667d572adc7a840f81c1de6695e2c623::" providerId="AD" clId="Web-{2ECABF30-ED46-5287-0AB2-BDC2A0EF7F6A}" dt="2022-05-16T16:45:22.157" v="164"/>
          <ac:spMkLst>
            <pc:docMk/>
            <pc:sldMk cId="0" sldId="269"/>
            <ac:spMk id="1299" creationId="{00000000-0000-0000-0000-000000000000}"/>
          </ac:spMkLst>
        </pc:spChg>
        <pc:spChg chg="del">
          <ac:chgData name="ผู้ใช้ที่เป็นผู้เยี่ยมชม" userId="S::urn:spo:anon#104fcf792a9bc4915bf5c7aae422c800667d572adc7a840f81c1de6695e2c623::" providerId="AD" clId="Web-{2ECABF30-ED46-5287-0AB2-BDC2A0EF7F6A}" dt="2022-05-16T16:45:22.157" v="163"/>
          <ac:spMkLst>
            <pc:docMk/>
            <pc:sldMk cId="0" sldId="269"/>
            <ac:spMk id="1300" creationId="{00000000-0000-0000-0000-000000000000}"/>
          </ac:spMkLst>
        </pc:spChg>
        <pc:spChg chg="del">
          <ac:chgData name="ผู้ใช้ที่เป็นผู้เยี่ยมชม" userId="S::urn:spo:anon#104fcf792a9bc4915bf5c7aae422c800667d572adc7a840f81c1de6695e2c623::" providerId="AD" clId="Web-{2ECABF30-ED46-5287-0AB2-BDC2A0EF7F6A}" dt="2022-05-16T16:45:22.157" v="162"/>
          <ac:spMkLst>
            <pc:docMk/>
            <pc:sldMk cId="0" sldId="269"/>
            <ac:spMk id="1301" creationId="{00000000-0000-0000-0000-000000000000}"/>
          </ac:spMkLst>
        </pc:spChg>
        <pc:spChg chg="del">
          <ac:chgData name="ผู้ใช้ที่เป็นผู้เยี่ยมชม" userId="S::urn:spo:anon#104fcf792a9bc4915bf5c7aae422c800667d572adc7a840f81c1de6695e2c623::" providerId="AD" clId="Web-{2ECABF30-ED46-5287-0AB2-BDC2A0EF7F6A}" dt="2022-05-16T16:45:22.157" v="161"/>
          <ac:spMkLst>
            <pc:docMk/>
            <pc:sldMk cId="0" sldId="269"/>
            <ac:spMk id="1302" creationId="{00000000-0000-0000-0000-000000000000}"/>
          </ac:spMkLst>
        </pc:spChg>
        <pc:spChg chg="del">
          <ac:chgData name="ผู้ใช้ที่เป็นผู้เยี่ยมชม" userId="S::urn:spo:anon#104fcf792a9bc4915bf5c7aae422c800667d572adc7a840f81c1de6695e2c623::" providerId="AD" clId="Web-{2ECABF30-ED46-5287-0AB2-BDC2A0EF7F6A}" dt="2022-05-16T16:45:22.157" v="157"/>
          <ac:spMkLst>
            <pc:docMk/>
            <pc:sldMk cId="0" sldId="269"/>
            <ac:spMk id="1320" creationId="{00000000-0000-0000-0000-000000000000}"/>
          </ac:spMkLst>
        </pc:spChg>
        <pc:grpChg chg="del">
          <ac:chgData name="ผู้ใช้ที่เป็นผู้เยี่ยมชม" userId="S::urn:spo:anon#104fcf792a9bc4915bf5c7aae422c800667d572adc7a840f81c1de6695e2c623::" providerId="AD" clId="Web-{2ECABF30-ED46-5287-0AB2-BDC2A0EF7F6A}" dt="2022-05-16T16:45:22.157" v="160"/>
          <ac:grpSpMkLst>
            <pc:docMk/>
            <pc:sldMk cId="0" sldId="269"/>
            <ac:grpSpMk id="1303" creationId="{00000000-0000-0000-0000-000000000000}"/>
          </ac:grpSpMkLst>
        </pc:grpChg>
        <pc:grpChg chg="del">
          <ac:chgData name="ผู้ใช้ที่เป็นผู้เยี่ยมชม" userId="S::urn:spo:anon#104fcf792a9bc4915bf5c7aae422c800667d572adc7a840f81c1de6695e2c623::" providerId="AD" clId="Web-{2ECABF30-ED46-5287-0AB2-BDC2A0EF7F6A}" dt="2022-05-16T16:45:22.157" v="159"/>
          <ac:grpSpMkLst>
            <pc:docMk/>
            <pc:sldMk cId="0" sldId="269"/>
            <ac:grpSpMk id="1312" creationId="{00000000-0000-0000-0000-000000000000}"/>
          </ac:grpSpMkLst>
        </pc:grpChg>
        <pc:grpChg chg="del">
          <ac:chgData name="ผู้ใช้ที่เป็นผู้เยี่ยมชม" userId="S::urn:spo:anon#104fcf792a9bc4915bf5c7aae422c800667d572adc7a840f81c1de6695e2c623::" providerId="AD" clId="Web-{2ECABF30-ED46-5287-0AB2-BDC2A0EF7F6A}" dt="2022-05-16T16:45:22.157" v="158"/>
          <ac:grpSpMkLst>
            <pc:docMk/>
            <pc:sldMk cId="0" sldId="269"/>
            <ac:grpSpMk id="1315" creationId="{00000000-0000-0000-0000-000000000000}"/>
          </ac:grpSpMkLst>
        </pc:grpChg>
        <pc:grpChg chg="del">
          <ac:chgData name="ผู้ใช้ที่เป็นผู้เยี่ยมชม" userId="S::urn:spo:anon#104fcf792a9bc4915bf5c7aae422c800667d572adc7a840f81c1de6695e2c623::" providerId="AD" clId="Web-{2ECABF30-ED46-5287-0AB2-BDC2A0EF7F6A}" dt="2022-05-16T16:45:22.157" v="156"/>
          <ac:grpSpMkLst>
            <pc:docMk/>
            <pc:sldMk cId="0" sldId="269"/>
            <ac:grpSpMk id="1321" creationId="{00000000-0000-0000-0000-000000000000}"/>
          </ac:grpSpMkLst>
        </pc:grpChg>
        <pc:grpChg chg="del">
          <ac:chgData name="ผู้ใช้ที่เป็นผู้เยี่ยมชม" userId="S::urn:spo:anon#104fcf792a9bc4915bf5c7aae422c800667d572adc7a840f81c1de6695e2c623::" providerId="AD" clId="Web-{2ECABF30-ED46-5287-0AB2-BDC2A0EF7F6A}" dt="2022-05-16T16:45:22.157" v="155"/>
          <ac:grpSpMkLst>
            <pc:docMk/>
            <pc:sldMk cId="0" sldId="269"/>
            <ac:grpSpMk id="1327" creationId="{00000000-0000-0000-0000-000000000000}"/>
          </ac:grpSpMkLst>
        </pc:grpChg>
        <pc:picChg chg="add mod modCrop">
          <ac:chgData name="ผู้ใช้ที่เป็นผู้เยี่ยมชม" userId="S::urn:spo:anon#104fcf792a9bc4915bf5c7aae422c800667d572adc7a840f81c1de6695e2c623::" providerId="AD" clId="Web-{2ECABF30-ED46-5287-0AB2-BDC2A0EF7F6A}" dt="2022-05-16T16:47:56.535" v="206" actId="1076"/>
          <ac:picMkLst>
            <pc:docMk/>
            <pc:sldMk cId="0" sldId="269"/>
            <ac:picMk id="26" creationId="{F8581E82-11AC-D2C0-6C26-6423B6478823}"/>
          </ac:picMkLst>
        </pc:picChg>
        <pc:picChg chg="add mod">
          <ac:chgData name="ผู้ใช้ที่เป็นผู้เยี่ยมชม" userId="S::urn:spo:anon#104fcf792a9bc4915bf5c7aae422c800667d572adc7a840f81c1de6695e2c623::" providerId="AD" clId="Web-{2ECABF30-ED46-5287-0AB2-BDC2A0EF7F6A}" dt="2022-05-16T16:49:22.600" v="216" actId="1076"/>
          <ac:picMkLst>
            <pc:docMk/>
            <pc:sldMk cId="0" sldId="269"/>
            <ac:picMk id="27" creationId="{855F8322-19DB-ED06-CAD1-3A35320C326A}"/>
          </ac:picMkLst>
        </pc:picChg>
        <pc:picChg chg="add mod">
          <ac:chgData name="ผู้ใช้ที่เป็นผู้เยี่ยมชม" userId="S::urn:spo:anon#104fcf792a9bc4915bf5c7aae422c800667d572adc7a840f81c1de6695e2c623::" providerId="AD" clId="Web-{2ECABF30-ED46-5287-0AB2-BDC2A0EF7F6A}" dt="2022-05-16T16:49:26.506" v="219" actId="1076"/>
          <ac:picMkLst>
            <pc:docMk/>
            <pc:sldMk cId="0" sldId="269"/>
            <ac:picMk id="28" creationId="{203341BC-039D-7EE1-E931-D4F0A9C8402E}"/>
          </ac:picMkLst>
        </pc:picChg>
        <pc:picChg chg="add mod">
          <ac:chgData name="ผู้ใช้ที่เป็นผู้เยี่ยมชม" userId="S::urn:spo:anon#104fcf792a9bc4915bf5c7aae422c800667d572adc7a840f81c1de6695e2c623::" providerId="AD" clId="Web-{2ECABF30-ED46-5287-0AB2-BDC2A0EF7F6A}" dt="2022-05-16T16:49:41.898" v="225" actId="1076"/>
          <ac:picMkLst>
            <pc:docMk/>
            <pc:sldMk cId="0" sldId="269"/>
            <ac:picMk id="29" creationId="{6529FC36-C542-CF84-088E-BC5A6637CC67}"/>
          </ac:picMkLst>
        </pc:picChg>
        <pc:picChg chg="add mod">
          <ac:chgData name="ผู้ใช้ที่เป็นผู้เยี่ยมชม" userId="S::urn:spo:anon#104fcf792a9bc4915bf5c7aae422c800667d572adc7a840f81c1de6695e2c623::" providerId="AD" clId="Web-{2ECABF30-ED46-5287-0AB2-BDC2A0EF7F6A}" dt="2022-05-16T16:49:40.398" v="224" actId="1076"/>
          <ac:picMkLst>
            <pc:docMk/>
            <pc:sldMk cId="0" sldId="269"/>
            <ac:picMk id="30" creationId="{B167E8E4-F683-466C-809E-A6A26DDDD246}"/>
          </ac:picMkLst>
        </pc:picChg>
      </pc:sldChg>
      <pc:sldChg chg="addSp delSp modSp">
        <pc:chgData name="ผู้ใช้ที่เป็นผู้เยี่ยมชม" userId="S::urn:spo:anon#104fcf792a9bc4915bf5c7aae422c800667d572adc7a840f81c1de6695e2c623::" providerId="AD" clId="Web-{2ECABF30-ED46-5287-0AB2-BDC2A0EF7F6A}" dt="2022-05-16T16:52:13.449" v="270" actId="1076"/>
        <pc:sldMkLst>
          <pc:docMk/>
          <pc:sldMk cId="0" sldId="270"/>
        </pc:sldMkLst>
        <pc:spChg chg="add del mod">
          <ac:chgData name="ผู้ใช้ที่เป็นผู้เยี่ยมชม" userId="S::urn:spo:anon#104fcf792a9bc4915bf5c7aae422c800667d572adc7a840f81c1de6695e2c623::" providerId="AD" clId="Web-{2ECABF30-ED46-5287-0AB2-BDC2A0EF7F6A}" dt="2022-05-16T16:50:52.900" v="253"/>
          <ac:spMkLst>
            <pc:docMk/>
            <pc:sldMk cId="0" sldId="270"/>
            <ac:spMk id="3" creationId="{C14B1826-D97B-19E6-B808-7B8DA2BD2661}"/>
          </ac:spMkLst>
        </pc:spChg>
        <pc:spChg chg="add del mod">
          <ac:chgData name="ผู้ใช้ที่เป็นผู้เยี่ยมชม" userId="S::urn:spo:anon#104fcf792a9bc4915bf5c7aae422c800667d572adc7a840f81c1de6695e2c623::" providerId="AD" clId="Web-{2ECABF30-ED46-5287-0AB2-BDC2A0EF7F6A}" dt="2022-05-16T16:50:52.900" v="252"/>
          <ac:spMkLst>
            <pc:docMk/>
            <pc:sldMk cId="0" sldId="270"/>
            <ac:spMk id="5" creationId="{9375A8DD-D3EA-DC9E-E20A-333961FDE510}"/>
          </ac:spMkLst>
        </pc:spChg>
        <pc:spChg chg="add del mod">
          <ac:chgData name="ผู้ใช้ที่เป็นผู้เยี่ยมชม" userId="S::urn:spo:anon#104fcf792a9bc4915bf5c7aae422c800667d572adc7a840f81c1de6695e2c623::" providerId="AD" clId="Web-{2ECABF30-ED46-5287-0AB2-BDC2A0EF7F6A}" dt="2022-05-16T16:50:52.900" v="251"/>
          <ac:spMkLst>
            <pc:docMk/>
            <pc:sldMk cId="0" sldId="270"/>
            <ac:spMk id="7" creationId="{2B298855-0816-B86D-B57E-27182C34864B}"/>
          </ac:spMkLst>
        </pc:spChg>
        <pc:spChg chg="add del mod">
          <ac:chgData name="ผู้ใช้ที่เป็นผู้เยี่ยมชม" userId="S::urn:spo:anon#104fcf792a9bc4915bf5c7aae422c800667d572adc7a840f81c1de6695e2c623::" providerId="AD" clId="Web-{2ECABF30-ED46-5287-0AB2-BDC2A0EF7F6A}" dt="2022-05-16T16:50:52.900" v="250"/>
          <ac:spMkLst>
            <pc:docMk/>
            <pc:sldMk cId="0" sldId="270"/>
            <ac:spMk id="9" creationId="{B625E468-E3D3-F619-B580-3FB871B543E0}"/>
          </ac:spMkLst>
        </pc:spChg>
        <pc:spChg chg="add del mod">
          <ac:chgData name="ผู้ใช้ที่เป็นผู้เยี่ยมชม" userId="S::urn:spo:anon#104fcf792a9bc4915bf5c7aae422c800667d572adc7a840f81c1de6695e2c623::" providerId="AD" clId="Web-{2ECABF30-ED46-5287-0AB2-BDC2A0EF7F6A}" dt="2022-05-16T16:50:52.900" v="249"/>
          <ac:spMkLst>
            <pc:docMk/>
            <pc:sldMk cId="0" sldId="270"/>
            <ac:spMk id="11" creationId="{7F4D8F08-96CB-EAAD-1308-7B2C24154975}"/>
          </ac:spMkLst>
        </pc:spChg>
        <pc:spChg chg="add del mod">
          <ac:chgData name="ผู้ใช้ที่เป็นผู้เยี่ยมชม" userId="S::urn:spo:anon#104fcf792a9bc4915bf5c7aae422c800667d572adc7a840f81c1de6695e2c623::" providerId="AD" clId="Web-{2ECABF30-ED46-5287-0AB2-BDC2A0EF7F6A}" dt="2022-05-16T16:50:52.900" v="248"/>
          <ac:spMkLst>
            <pc:docMk/>
            <pc:sldMk cId="0" sldId="270"/>
            <ac:spMk id="13" creationId="{DBF6570B-8ABA-D9E4-E4CF-65C206018561}"/>
          </ac:spMkLst>
        </pc:spChg>
        <pc:spChg chg="add del mod">
          <ac:chgData name="ผู้ใช้ที่เป็นผู้เยี่ยมชม" userId="S::urn:spo:anon#104fcf792a9bc4915bf5c7aae422c800667d572adc7a840f81c1de6695e2c623::" providerId="AD" clId="Web-{2ECABF30-ED46-5287-0AB2-BDC2A0EF7F6A}" dt="2022-05-16T16:50:52.900" v="247"/>
          <ac:spMkLst>
            <pc:docMk/>
            <pc:sldMk cId="0" sldId="270"/>
            <ac:spMk id="15" creationId="{8E5FEF88-0848-2FCB-D35B-F2408479532A}"/>
          </ac:spMkLst>
        </pc:spChg>
        <pc:spChg chg="add del mod">
          <ac:chgData name="ผู้ใช้ที่เป็นผู้เยี่ยมชม" userId="S::urn:spo:anon#104fcf792a9bc4915bf5c7aae422c800667d572adc7a840f81c1de6695e2c623::" providerId="AD" clId="Web-{2ECABF30-ED46-5287-0AB2-BDC2A0EF7F6A}" dt="2022-05-16T16:50:52.900" v="246"/>
          <ac:spMkLst>
            <pc:docMk/>
            <pc:sldMk cId="0" sldId="270"/>
            <ac:spMk id="17" creationId="{9EE59EE2-8448-2635-5FB3-8C9F60B1A698}"/>
          </ac:spMkLst>
        </pc:spChg>
        <pc:spChg chg="del">
          <ac:chgData name="ผู้ใช้ที่เป็นผู้เยี่ยมชม" userId="S::urn:spo:anon#104fcf792a9bc4915bf5c7aae422c800667d572adc7a840f81c1de6695e2c623::" providerId="AD" clId="Web-{2ECABF30-ED46-5287-0AB2-BDC2A0EF7F6A}" dt="2022-05-16T16:50:17.852" v="245"/>
          <ac:spMkLst>
            <pc:docMk/>
            <pc:sldMk cId="0" sldId="270"/>
            <ac:spMk id="1336" creationId="{00000000-0000-0000-0000-000000000000}"/>
          </ac:spMkLst>
        </pc:spChg>
        <pc:spChg chg="del">
          <ac:chgData name="ผู้ใช้ที่เป็นผู้เยี่ยมชม" userId="S::urn:spo:anon#104fcf792a9bc4915bf5c7aae422c800667d572adc7a840f81c1de6695e2c623::" providerId="AD" clId="Web-{2ECABF30-ED46-5287-0AB2-BDC2A0EF7F6A}" dt="2022-05-16T16:50:17.852" v="244"/>
          <ac:spMkLst>
            <pc:docMk/>
            <pc:sldMk cId="0" sldId="270"/>
            <ac:spMk id="1337" creationId="{00000000-0000-0000-0000-000000000000}"/>
          </ac:spMkLst>
        </pc:spChg>
        <pc:spChg chg="del">
          <ac:chgData name="ผู้ใช้ที่เป็นผู้เยี่ยมชม" userId="S::urn:spo:anon#104fcf792a9bc4915bf5c7aae422c800667d572adc7a840f81c1de6695e2c623::" providerId="AD" clId="Web-{2ECABF30-ED46-5287-0AB2-BDC2A0EF7F6A}" dt="2022-05-16T16:50:17.852" v="243"/>
          <ac:spMkLst>
            <pc:docMk/>
            <pc:sldMk cId="0" sldId="270"/>
            <ac:spMk id="1338" creationId="{00000000-0000-0000-0000-000000000000}"/>
          </ac:spMkLst>
        </pc:spChg>
        <pc:spChg chg="del">
          <ac:chgData name="ผู้ใช้ที่เป็นผู้เยี่ยมชม" userId="S::urn:spo:anon#104fcf792a9bc4915bf5c7aae422c800667d572adc7a840f81c1de6695e2c623::" providerId="AD" clId="Web-{2ECABF30-ED46-5287-0AB2-BDC2A0EF7F6A}" dt="2022-05-16T16:50:17.852" v="242"/>
          <ac:spMkLst>
            <pc:docMk/>
            <pc:sldMk cId="0" sldId="270"/>
            <ac:spMk id="1339" creationId="{00000000-0000-0000-0000-000000000000}"/>
          </ac:spMkLst>
        </pc:spChg>
        <pc:spChg chg="mod">
          <ac:chgData name="ผู้ใช้ที่เป็นผู้เยี่ยมชม" userId="S::urn:spo:anon#104fcf792a9bc4915bf5c7aae422c800667d572adc7a840f81c1de6695e2c623::" providerId="AD" clId="Web-{2ECABF30-ED46-5287-0AB2-BDC2A0EF7F6A}" dt="2022-05-16T16:50:08.633" v="229" actId="20577"/>
          <ac:spMkLst>
            <pc:docMk/>
            <pc:sldMk cId="0" sldId="270"/>
            <ac:spMk id="1340" creationId="{00000000-0000-0000-0000-000000000000}"/>
          </ac:spMkLst>
        </pc:spChg>
        <pc:spChg chg="del">
          <ac:chgData name="ผู้ใช้ที่เป็นผู้เยี่ยมชม" userId="S::urn:spo:anon#104fcf792a9bc4915bf5c7aae422c800667d572adc7a840f81c1de6695e2c623::" providerId="AD" clId="Web-{2ECABF30-ED46-5287-0AB2-BDC2A0EF7F6A}" dt="2022-05-16T16:50:17.852" v="241"/>
          <ac:spMkLst>
            <pc:docMk/>
            <pc:sldMk cId="0" sldId="270"/>
            <ac:spMk id="1341" creationId="{00000000-0000-0000-0000-000000000000}"/>
          </ac:spMkLst>
        </pc:spChg>
        <pc:spChg chg="del">
          <ac:chgData name="ผู้ใช้ที่เป็นผู้เยี่ยมชม" userId="S::urn:spo:anon#104fcf792a9bc4915bf5c7aae422c800667d572adc7a840f81c1de6695e2c623::" providerId="AD" clId="Web-{2ECABF30-ED46-5287-0AB2-BDC2A0EF7F6A}" dt="2022-05-16T16:50:17.759" v="240"/>
          <ac:spMkLst>
            <pc:docMk/>
            <pc:sldMk cId="0" sldId="270"/>
            <ac:spMk id="1342" creationId="{00000000-0000-0000-0000-000000000000}"/>
          </ac:spMkLst>
        </pc:spChg>
        <pc:spChg chg="del">
          <ac:chgData name="ผู้ใช้ที่เป็นผู้เยี่ยมชม" userId="S::urn:spo:anon#104fcf792a9bc4915bf5c7aae422c800667d572adc7a840f81c1de6695e2c623::" providerId="AD" clId="Web-{2ECABF30-ED46-5287-0AB2-BDC2A0EF7F6A}" dt="2022-05-16T16:50:17.665" v="239"/>
          <ac:spMkLst>
            <pc:docMk/>
            <pc:sldMk cId="0" sldId="270"/>
            <ac:spMk id="1343" creationId="{00000000-0000-0000-0000-000000000000}"/>
          </ac:spMkLst>
        </pc:spChg>
        <pc:spChg chg="del">
          <ac:chgData name="ผู้ใช้ที่เป็นผู้เยี่ยมชม" userId="S::urn:spo:anon#104fcf792a9bc4915bf5c7aae422c800667d572adc7a840f81c1de6695e2c623::" providerId="AD" clId="Web-{2ECABF30-ED46-5287-0AB2-BDC2A0EF7F6A}" dt="2022-05-16T16:50:17.587" v="238"/>
          <ac:spMkLst>
            <pc:docMk/>
            <pc:sldMk cId="0" sldId="270"/>
            <ac:spMk id="1344" creationId="{00000000-0000-0000-0000-000000000000}"/>
          </ac:spMkLst>
        </pc:spChg>
        <pc:spChg chg="del">
          <ac:chgData name="ผู้ใช้ที่เป็นผู้เยี่ยมชม" userId="S::urn:spo:anon#104fcf792a9bc4915bf5c7aae422c800667d572adc7a840f81c1de6695e2c623::" providerId="AD" clId="Web-{2ECABF30-ED46-5287-0AB2-BDC2A0EF7F6A}" dt="2022-05-16T16:50:17.509" v="237"/>
          <ac:spMkLst>
            <pc:docMk/>
            <pc:sldMk cId="0" sldId="270"/>
            <ac:spMk id="1345" creationId="{00000000-0000-0000-0000-000000000000}"/>
          </ac:spMkLst>
        </pc:spChg>
        <pc:spChg chg="del">
          <ac:chgData name="ผู้ใช้ที่เป็นผู้เยี่ยมชม" userId="S::urn:spo:anon#104fcf792a9bc4915bf5c7aae422c800667d572adc7a840f81c1de6695e2c623::" providerId="AD" clId="Web-{2ECABF30-ED46-5287-0AB2-BDC2A0EF7F6A}" dt="2022-05-16T16:50:17.415" v="236"/>
          <ac:spMkLst>
            <pc:docMk/>
            <pc:sldMk cId="0" sldId="270"/>
            <ac:spMk id="1346" creationId="{00000000-0000-0000-0000-000000000000}"/>
          </ac:spMkLst>
        </pc:spChg>
        <pc:spChg chg="del">
          <ac:chgData name="ผู้ใช้ที่เป็นผู้เยี่ยมชม" userId="S::urn:spo:anon#104fcf792a9bc4915bf5c7aae422c800667d572adc7a840f81c1de6695e2c623::" providerId="AD" clId="Web-{2ECABF30-ED46-5287-0AB2-BDC2A0EF7F6A}" dt="2022-05-16T16:50:17.337" v="235"/>
          <ac:spMkLst>
            <pc:docMk/>
            <pc:sldMk cId="0" sldId="270"/>
            <ac:spMk id="1347" creationId="{00000000-0000-0000-0000-000000000000}"/>
          </ac:spMkLst>
        </pc:spChg>
        <pc:spChg chg="del">
          <ac:chgData name="ผู้ใช้ที่เป็นผู้เยี่ยมชม" userId="S::urn:spo:anon#104fcf792a9bc4915bf5c7aae422c800667d572adc7a840f81c1de6695e2c623::" providerId="AD" clId="Web-{2ECABF30-ED46-5287-0AB2-BDC2A0EF7F6A}" dt="2022-05-16T16:50:17.259" v="234"/>
          <ac:spMkLst>
            <pc:docMk/>
            <pc:sldMk cId="0" sldId="270"/>
            <ac:spMk id="1348" creationId="{00000000-0000-0000-0000-000000000000}"/>
          </ac:spMkLst>
        </pc:spChg>
        <pc:spChg chg="del">
          <ac:chgData name="ผู้ใช้ที่เป็นผู้เยี่ยมชม" userId="S::urn:spo:anon#104fcf792a9bc4915bf5c7aae422c800667d572adc7a840f81c1de6695e2c623::" providerId="AD" clId="Web-{2ECABF30-ED46-5287-0AB2-BDC2A0EF7F6A}" dt="2022-05-16T16:50:17.180" v="233"/>
          <ac:spMkLst>
            <pc:docMk/>
            <pc:sldMk cId="0" sldId="270"/>
            <ac:spMk id="1349" creationId="{00000000-0000-0000-0000-000000000000}"/>
          </ac:spMkLst>
        </pc:spChg>
        <pc:grpChg chg="del">
          <ac:chgData name="ผู้ใช้ที่เป็นผู้เยี่ยมชม" userId="S::urn:spo:anon#104fcf792a9bc4915bf5c7aae422c800667d572adc7a840f81c1de6695e2c623::" providerId="AD" clId="Web-{2ECABF30-ED46-5287-0AB2-BDC2A0EF7F6A}" dt="2022-05-16T16:50:17.180" v="232"/>
          <ac:grpSpMkLst>
            <pc:docMk/>
            <pc:sldMk cId="0" sldId="270"/>
            <ac:grpSpMk id="1350" creationId="{00000000-0000-0000-0000-000000000000}"/>
          </ac:grpSpMkLst>
        </pc:grpChg>
        <pc:grpChg chg="del">
          <ac:chgData name="ผู้ใช้ที่เป็นผู้เยี่ยมชม" userId="S::urn:spo:anon#104fcf792a9bc4915bf5c7aae422c800667d572adc7a840f81c1de6695e2c623::" providerId="AD" clId="Web-{2ECABF30-ED46-5287-0AB2-BDC2A0EF7F6A}" dt="2022-05-16T16:50:17.180" v="231"/>
          <ac:grpSpMkLst>
            <pc:docMk/>
            <pc:sldMk cId="0" sldId="270"/>
            <ac:grpSpMk id="1354" creationId="{00000000-0000-0000-0000-000000000000}"/>
          </ac:grpSpMkLst>
        </pc:grpChg>
        <pc:grpChg chg="del">
          <ac:chgData name="ผู้ใช้ที่เป็นผู้เยี่ยมชม" userId="S::urn:spo:anon#104fcf792a9bc4915bf5c7aae422c800667d572adc7a840f81c1de6695e2c623::" providerId="AD" clId="Web-{2ECABF30-ED46-5287-0AB2-BDC2A0EF7F6A}" dt="2022-05-16T16:50:17.180" v="230"/>
          <ac:grpSpMkLst>
            <pc:docMk/>
            <pc:sldMk cId="0" sldId="270"/>
            <ac:grpSpMk id="1361" creationId="{00000000-0000-0000-0000-000000000000}"/>
          </ac:grpSpMkLst>
        </pc:grpChg>
        <pc:picChg chg="add mod">
          <ac:chgData name="ผู้ใช้ที่เป็นผู้เยี่ยมชม" userId="S::urn:spo:anon#104fcf792a9bc4915bf5c7aae422c800667d572adc7a840f81c1de6695e2c623::" providerId="AD" clId="Web-{2ECABF30-ED46-5287-0AB2-BDC2A0EF7F6A}" dt="2022-05-16T16:52:03.449" v="267" actId="1076"/>
          <ac:picMkLst>
            <pc:docMk/>
            <pc:sldMk cId="0" sldId="270"/>
            <ac:picMk id="18" creationId="{7FE7C472-1EFB-624D-6CAA-42DB58A1FE2A}"/>
          </ac:picMkLst>
        </pc:picChg>
        <pc:picChg chg="add mod">
          <ac:chgData name="ผู้ใช้ที่เป็นผู้เยี่ยมชม" userId="S::urn:spo:anon#104fcf792a9bc4915bf5c7aae422c800667d572adc7a840f81c1de6695e2c623::" providerId="AD" clId="Web-{2ECABF30-ED46-5287-0AB2-BDC2A0EF7F6A}" dt="2022-05-16T16:52:03.495" v="268" actId="1076"/>
          <ac:picMkLst>
            <pc:docMk/>
            <pc:sldMk cId="0" sldId="270"/>
            <ac:picMk id="19" creationId="{F79ABD61-134E-4270-81C5-018E822FFF1F}"/>
          </ac:picMkLst>
        </pc:picChg>
        <pc:picChg chg="add mod">
          <ac:chgData name="ผู้ใช้ที่เป็นผู้เยี่ยมชม" userId="S::urn:spo:anon#104fcf792a9bc4915bf5c7aae422c800667d572adc7a840f81c1de6695e2c623::" providerId="AD" clId="Web-{2ECABF30-ED46-5287-0AB2-BDC2A0EF7F6A}" dt="2022-05-16T16:52:13.449" v="270" actId="1076"/>
          <ac:picMkLst>
            <pc:docMk/>
            <pc:sldMk cId="0" sldId="270"/>
            <ac:picMk id="20" creationId="{7F9742FF-D715-311A-2C6F-5F72A0F634C8}"/>
          </ac:picMkLst>
        </pc:picChg>
      </pc:sldChg>
      <pc:sldChg chg="addSp delSp">
        <pc:chgData name="ผู้ใช้ที่เป็นผู้เยี่ยมชม" userId="S::urn:spo:anon#104fcf792a9bc4915bf5c7aae422c800667d572adc7a840f81c1de6695e2c623::" providerId="AD" clId="Web-{2ECABF30-ED46-5287-0AB2-BDC2A0EF7F6A}" dt="2022-05-16T15:09:29.838" v="41"/>
        <pc:sldMkLst>
          <pc:docMk/>
          <pc:sldMk cId="4184277286" sldId="315"/>
        </pc:sldMkLst>
        <pc:picChg chg="del">
          <ac:chgData name="ผู้ใช้ที่เป็นผู้เยี่ยมชม" userId="S::urn:spo:anon#104fcf792a9bc4915bf5c7aae422c800667d572adc7a840f81c1de6695e2c623::" providerId="AD" clId="Web-{2ECABF30-ED46-5287-0AB2-BDC2A0EF7F6A}" dt="2022-05-16T15:09:25.822" v="40"/>
          <ac:picMkLst>
            <pc:docMk/>
            <pc:sldMk cId="4184277286" sldId="315"/>
            <ac:picMk id="3" creationId="{B475BA97-1BAC-9875-6D9E-A3BF4D5DF3A5}"/>
          </ac:picMkLst>
        </pc:picChg>
        <pc:picChg chg="add">
          <ac:chgData name="ผู้ใช้ที่เป็นผู้เยี่ยมชม" userId="S::urn:spo:anon#104fcf792a9bc4915bf5c7aae422c800667d572adc7a840f81c1de6695e2c623::" providerId="AD" clId="Web-{2ECABF30-ED46-5287-0AB2-BDC2A0EF7F6A}" dt="2022-05-16T15:09:29.838" v="41"/>
          <ac:picMkLst>
            <pc:docMk/>
            <pc:sldMk cId="4184277286" sldId="315"/>
            <ac:picMk id="5" creationId="{20C0B557-3E64-AC71-A4A0-28569C23F6DB}"/>
          </ac:picMkLst>
        </pc:picChg>
      </pc:sldChg>
      <pc:sldChg chg="add del replId">
        <pc:chgData name="ผู้ใช้ที่เป็นผู้เยี่ยมชม" userId="S::urn:spo:anon#104fcf792a9bc4915bf5c7aae422c800667d572adc7a840f81c1de6695e2c623::" providerId="AD" clId="Web-{2ECABF30-ED46-5287-0AB2-BDC2A0EF7F6A}" dt="2022-05-16T15:12:29.373" v="69"/>
        <pc:sldMkLst>
          <pc:docMk/>
          <pc:sldMk cId="1647161509" sldId="316"/>
        </pc:sldMkLst>
      </pc:sldChg>
      <pc:sldChg chg="addSp delSp modSp add replId addAnim delAnim modAnim">
        <pc:chgData name="ผู้ใช้ที่เป็นผู้เยี่ยมชม" userId="S::urn:spo:anon#104fcf792a9bc4915bf5c7aae422c800667d572adc7a840f81c1de6695e2c623::" providerId="AD" clId="Web-{2ECABF30-ED46-5287-0AB2-BDC2A0EF7F6A}" dt="2022-05-16T15:14:38.345" v="93"/>
        <pc:sldMkLst>
          <pc:docMk/>
          <pc:sldMk cId="2664525647" sldId="317"/>
        </pc:sldMkLst>
        <pc:grpChg chg="add">
          <ac:chgData name="ผู้ใช้ที่เป็นผู้เยี่ยมชม" userId="S::urn:spo:anon#104fcf792a9bc4915bf5c7aae422c800667d572adc7a840f81c1de6695e2c623::" providerId="AD" clId="Web-{2ECABF30-ED46-5287-0AB2-BDC2A0EF7F6A}" dt="2022-05-16T15:14:34.016" v="91"/>
          <ac:grpSpMkLst>
            <pc:docMk/>
            <pc:sldMk cId="2664525647" sldId="317"/>
            <ac:grpSpMk id="8" creationId="{D0A34861-D15B-2AF1-6386-67613F2E65E3}"/>
          </ac:grpSpMkLst>
        </pc:grpChg>
        <pc:picChg chg="add mod">
          <ac:chgData name="ผู้ใช้ที่เป็นผู้เยี่ยมชม" userId="S::urn:spo:anon#104fcf792a9bc4915bf5c7aae422c800667d572adc7a840f81c1de6695e2c623::" providerId="AD" clId="Web-{2ECABF30-ED46-5287-0AB2-BDC2A0EF7F6A}" dt="2022-05-16T15:09:48.994" v="45" actId="1076"/>
          <ac:picMkLst>
            <pc:docMk/>
            <pc:sldMk cId="2664525647" sldId="317"/>
            <ac:picMk id="2" creationId="{028B8244-B1B0-B078-2A39-DE00531DF407}"/>
          </ac:picMkLst>
        </pc:picChg>
        <pc:picChg chg="add mod">
          <ac:chgData name="ผู้ใช้ที่เป็นผู้เยี่ยมชม" userId="S::urn:spo:anon#104fcf792a9bc4915bf5c7aae422c800667d572adc7a840f81c1de6695e2c623::" providerId="AD" clId="Web-{2ECABF30-ED46-5287-0AB2-BDC2A0EF7F6A}" dt="2022-05-16T15:10:51.339" v="49" actId="1076"/>
          <ac:picMkLst>
            <pc:docMk/>
            <pc:sldMk cId="2664525647" sldId="317"/>
            <ac:picMk id="3" creationId="{8E89EC45-64B4-3969-263F-0BC3C4B68369}"/>
          </ac:picMkLst>
        </pc:picChg>
        <pc:picChg chg="add mod">
          <ac:chgData name="ผู้ใช้ที่เป็นผู้เยี่ยมชม" userId="S::urn:spo:anon#104fcf792a9bc4915bf5c7aae422c800667d572adc7a840f81c1de6695e2c623::" providerId="AD" clId="Web-{2ECABF30-ED46-5287-0AB2-BDC2A0EF7F6A}" dt="2022-05-16T15:11:14.731" v="53" actId="1076"/>
          <ac:picMkLst>
            <pc:docMk/>
            <pc:sldMk cId="2664525647" sldId="317"/>
            <ac:picMk id="4" creationId="{A520CBC0-594B-2DD8-9440-7E8E50855F77}"/>
          </ac:picMkLst>
        </pc:picChg>
        <pc:picChg chg="add mod">
          <ac:chgData name="ผู้ใช้ที่เป็นผู้เยี่ยมชม" userId="S::urn:spo:anon#104fcf792a9bc4915bf5c7aae422c800667d572adc7a840f81c1de6695e2c623::" providerId="AD" clId="Web-{2ECABF30-ED46-5287-0AB2-BDC2A0EF7F6A}" dt="2022-05-16T15:11:28.809" v="57" actId="1076"/>
          <ac:picMkLst>
            <pc:docMk/>
            <pc:sldMk cId="2664525647" sldId="317"/>
            <ac:picMk id="5" creationId="{A556147D-55A7-A925-CF28-637226B433F4}"/>
          </ac:picMkLst>
        </pc:picChg>
        <pc:picChg chg="add mod">
          <ac:chgData name="ผู้ใช้ที่เป็นผู้เยี่ยมชม" userId="S::urn:spo:anon#104fcf792a9bc4915bf5c7aae422c800667d572adc7a840f81c1de6695e2c623::" providerId="AD" clId="Web-{2ECABF30-ED46-5287-0AB2-BDC2A0EF7F6A}" dt="2022-05-16T15:14:27.469" v="90" actId="1076"/>
          <ac:picMkLst>
            <pc:docMk/>
            <pc:sldMk cId="2664525647" sldId="317"/>
            <ac:picMk id="7" creationId="{CA7B514E-DF6C-B82A-D4F0-771B27A28EC6}"/>
          </ac:picMkLst>
        </pc:picChg>
        <pc:picChg chg="del">
          <ac:chgData name="ผู้ใช้ที่เป็นผู้เยี่ยมชม" userId="S::urn:spo:anon#104fcf792a9bc4915bf5c7aae422c800667d572adc7a840f81c1de6695e2c623::" providerId="AD" clId="Web-{2ECABF30-ED46-5287-0AB2-BDC2A0EF7F6A}" dt="2022-05-16T15:09:49.869" v="46"/>
          <ac:picMkLst>
            <pc:docMk/>
            <pc:sldMk cId="2664525647" sldId="317"/>
            <ac:picMk id="27" creationId="{316783E6-D461-3A0A-07FA-BFF54B79FC07}"/>
          </ac:picMkLst>
        </pc:picChg>
        <pc:picChg chg="del">
          <ac:chgData name="ผู้ใช้ที่เป็นผู้เยี่ยมชม" userId="S::urn:spo:anon#104fcf792a9bc4915bf5c7aae422c800667d572adc7a840f81c1de6695e2c623::" providerId="AD" clId="Web-{2ECABF30-ED46-5287-0AB2-BDC2A0EF7F6A}" dt="2022-05-16T15:09:42.807" v="43"/>
          <ac:picMkLst>
            <pc:docMk/>
            <pc:sldMk cId="2664525647" sldId="317"/>
            <ac:picMk id="28" creationId="{0F50B3DE-0F88-8802-F9AC-8DA7E808E168}"/>
          </ac:picMkLst>
        </pc:picChg>
      </pc:sldChg>
      <pc:sldChg chg="add del replId">
        <pc:chgData name="ผู้ใช้ที่เป็นผู้เยี่ยมชม" userId="S::urn:spo:anon#104fcf792a9bc4915bf5c7aae422c800667d572adc7a840f81c1de6695e2c623::" providerId="AD" clId="Web-{2ECABF30-ED46-5287-0AB2-BDC2A0EF7F6A}" dt="2022-05-16T15:13:46.218" v="87"/>
        <pc:sldMkLst>
          <pc:docMk/>
          <pc:sldMk cId="1398197388" sldId="318"/>
        </pc:sldMkLst>
      </pc:sldChg>
      <pc:sldChg chg="addSp delSp modSp add replId addAnim modAnim">
        <pc:chgData name="ผู้ใช้ที่เป็นผู้เยี่ยมชม" userId="S::urn:spo:anon#104fcf792a9bc4915bf5c7aae422c800667d572adc7a840f81c1de6695e2c623::" providerId="AD" clId="Web-{2ECABF30-ED46-5287-0AB2-BDC2A0EF7F6A}" dt="2022-05-16T15:52:06.608" v="144" actId="1076"/>
        <pc:sldMkLst>
          <pc:docMk/>
          <pc:sldMk cId="2123816887" sldId="318"/>
        </pc:sldMkLst>
        <pc:grpChg chg="add">
          <ac:chgData name="ผู้ใช้ที่เป็นผู้เยี่ยมชม" userId="S::urn:spo:anon#104fcf792a9bc4915bf5c7aae422c800667d572adc7a840f81c1de6695e2c623::" providerId="AD" clId="Web-{2ECABF30-ED46-5287-0AB2-BDC2A0EF7F6A}" dt="2022-05-16T15:18:10.100" v="120"/>
          <ac:grpSpMkLst>
            <pc:docMk/>
            <pc:sldMk cId="2123816887" sldId="318"/>
            <ac:grpSpMk id="7" creationId="{04FB2BA3-5457-5975-9663-15EE24B79AFA}"/>
          </ac:grpSpMkLst>
        </pc:grpChg>
        <pc:picChg chg="add mod">
          <ac:chgData name="ผู้ใช้ที่เป็นผู้เยี่ยมชม" userId="S::urn:spo:anon#104fcf792a9bc4915bf5c7aae422c800667d572adc7a840f81c1de6695e2c623::" providerId="AD" clId="Web-{2ECABF30-ED46-5287-0AB2-BDC2A0EF7F6A}" dt="2022-05-16T15:52:06.608" v="144" actId="1076"/>
          <ac:picMkLst>
            <pc:docMk/>
            <pc:sldMk cId="2123816887" sldId="318"/>
            <ac:picMk id="2" creationId="{54F4D217-83E4-6000-D6DB-0AA0F607C621}"/>
          </ac:picMkLst>
        </pc:picChg>
        <pc:picChg chg="add mod">
          <ac:chgData name="ผู้ใช้ที่เป็นผู้เยี่ยมชม" userId="S::urn:spo:anon#104fcf792a9bc4915bf5c7aae422c800667d572adc7a840f81c1de6695e2c623::" providerId="AD" clId="Web-{2ECABF30-ED46-5287-0AB2-BDC2A0EF7F6A}" dt="2022-05-16T15:17:59.568" v="118" actId="1076"/>
          <ac:picMkLst>
            <pc:docMk/>
            <pc:sldMk cId="2123816887" sldId="318"/>
            <ac:picMk id="3" creationId="{902A5DC2-8C9D-F7F1-A802-1204A5268C6C}"/>
          </ac:picMkLst>
        </pc:picChg>
        <pc:picChg chg="add mod">
          <ac:chgData name="ผู้ใช้ที่เป็นผู้เยี่ยมชม" userId="S::urn:spo:anon#104fcf792a9bc4915bf5c7aae422c800667d572adc7a840f81c1de6695e2c623::" providerId="AD" clId="Web-{2ECABF30-ED46-5287-0AB2-BDC2A0EF7F6A}" dt="2022-05-16T15:18:02.678" v="119" actId="1076"/>
          <ac:picMkLst>
            <pc:docMk/>
            <pc:sldMk cId="2123816887" sldId="318"/>
            <ac:picMk id="4" creationId="{A5C6D658-B620-9AED-29F3-57DC7A066641}"/>
          </ac:picMkLst>
        </pc:picChg>
        <pc:picChg chg="add mod">
          <ac:chgData name="ผู้ใช้ที่เป็นผู้เยี่ยมชม" userId="S::urn:spo:anon#104fcf792a9bc4915bf5c7aae422c800667d572adc7a840f81c1de6695e2c623::" providerId="AD" clId="Web-{2ECABF30-ED46-5287-0AB2-BDC2A0EF7F6A}" dt="2022-05-16T15:17:44.755" v="115" actId="1076"/>
          <ac:picMkLst>
            <pc:docMk/>
            <pc:sldMk cId="2123816887" sldId="318"/>
            <ac:picMk id="5" creationId="{C50C552B-02AC-7B28-7E6A-B998015DD423}"/>
          </ac:picMkLst>
        </pc:picChg>
        <pc:picChg chg="del">
          <ac:chgData name="ผู้ใช้ที่เป็นผู้เยี่ยมชม" userId="S::urn:spo:anon#104fcf792a9bc4915bf5c7aae422c800667d572adc7a840f81c1de6695e2c623::" providerId="AD" clId="Web-{2ECABF30-ED46-5287-0AB2-BDC2A0EF7F6A}" dt="2022-05-16T15:15:23.611" v="99"/>
          <ac:picMkLst>
            <pc:docMk/>
            <pc:sldMk cId="2123816887" sldId="318"/>
            <ac:picMk id="15" creationId="{E3BC150F-4FCD-A9A7-B40D-534E7C3AF5C9}"/>
          </ac:picMkLst>
        </pc:picChg>
        <pc:picChg chg="del">
          <ac:chgData name="ผู้ใช้ที่เป็นผู้เยี่ยมชม" userId="S::urn:spo:anon#104fcf792a9bc4915bf5c7aae422c800667d572adc7a840f81c1de6695e2c623::" providerId="AD" clId="Web-{2ECABF30-ED46-5287-0AB2-BDC2A0EF7F6A}" dt="2022-05-16T15:15:31.862" v="100"/>
          <ac:picMkLst>
            <pc:docMk/>
            <pc:sldMk cId="2123816887" sldId="318"/>
            <ac:picMk id="16" creationId="{F09A734B-39A3-6680-6E1A-999C27D348EE}"/>
          </ac:picMkLst>
        </pc:picChg>
      </pc:sldChg>
      <pc:sldChg chg="addSp delSp modSp add replId delAnim">
        <pc:chgData name="ผู้ใช้ที่เป็นผู้เยี่ยมชม" userId="S::urn:spo:anon#104fcf792a9bc4915bf5c7aae422c800667d572adc7a840f81c1de6695e2c623::" providerId="AD" clId="Web-{2ECABF30-ED46-5287-0AB2-BDC2A0EF7F6A}" dt="2022-05-16T16:49:51.680" v="227" actId="1076"/>
        <pc:sldMkLst>
          <pc:docMk/>
          <pc:sldMk cId="1563362938" sldId="319"/>
        </pc:sldMkLst>
        <pc:spChg chg="mod">
          <ac:chgData name="ผู้ใช้ที่เป็นผู้เยี่ยมชม" userId="S::urn:spo:anon#104fcf792a9bc4915bf5c7aae422c800667d572adc7a840f81c1de6695e2c623::" providerId="AD" clId="Web-{2ECABF30-ED46-5287-0AB2-BDC2A0EF7F6A}" dt="2022-05-16T15:19:44.852" v="125" actId="20577"/>
          <ac:spMkLst>
            <pc:docMk/>
            <pc:sldMk cId="1563362938" sldId="319"/>
            <ac:spMk id="1266" creationId="{00000000-0000-0000-0000-000000000000}"/>
          </ac:spMkLst>
        </pc:spChg>
        <pc:grpChg chg="del">
          <ac:chgData name="ผู้ใช้ที่เป็นผู้เยี่ยมชม" userId="S::urn:spo:anon#104fcf792a9bc4915bf5c7aae422c800667d572adc7a840f81c1de6695e2c623::" providerId="AD" clId="Web-{2ECABF30-ED46-5287-0AB2-BDC2A0EF7F6A}" dt="2022-05-16T15:19:50.539" v="126"/>
          <ac:grpSpMkLst>
            <pc:docMk/>
            <pc:sldMk cId="1563362938" sldId="319"/>
            <ac:grpSpMk id="7" creationId="{04FB2BA3-5457-5975-9663-15EE24B79AFA}"/>
          </ac:grpSpMkLst>
        </pc:grpChg>
        <pc:picChg chg="del">
          <ac:chgData name="ผู้ใช้ที่เป็นผู้เยี่ยมชม" userId="S::urn:spo:anon#104fcf792a9bc4915bf5c7aae422c800667d572adc7a840f81c1de6695e2c623::" providerId="AD" clId="Web-{2ECABF30-ED46-5287-0AB2-BDC2A0EF7F6A}" dt="2022-05-16T15:50:51.185" v="130"/>
          <ac:picMkLst>
            <pc:docMk/>
            <pc:sldMk cId="1563362938" sldId="319"/>
            <ac:picMk id="2" creationId="{54F4D217-83E4-6000-D6DB-0AA0F607C621}"/>
          </ac:picMkLst>
        </pc:picChg>
        <pc:picChg chg="add mod">
          <ac:chgData name="ผู้ใช้ที่เป็นผู้เยี่ยมชม" userId="S::urn:spo:anon#104fcf792a9bc4915bf5c7aae422c800667d572adc7a840f81c1de6695e2c623::" providerId="AD" clId="Web-{2ECABF30-ED46-5287-0AB2-BDC2A0EF7F6A}" dt="2022-05-16T16:49:51.680" v="227" actId="1076"/>
          <ac:picMkLst>
            <pc:docMk/>
            <pc:sldMk cId="1563362938" sldId="319"/>
            <ac:picMk id="3" creationId="{60C2615A-A9EB-10EB-C3EA-706C5865CD63}"/>
          </ac:picMkLst>
        </pc:picChg>
        <pc:picChg chg="del">
          <ac:chgData name="ผู้ใช้ที่เป็นผู้เยี่ยมชม" userId="S::urn:spo:anon#104fcf792a9bc4915bf5c7aae422c800667d572adc7a840f81c1de6695e2c623::" providerId="AD" clId="Web-{2ECABF30-ED46-5287-0AB2-BDC2A0EF7F6A}" dt="2022-05-16T15:19:53.680" v="128"/>
          <ac:picMkLst>
            <pc:docMk/>
            <pc:sldMk cId="1563362938" sldId="319"/>
            <ac:picMk id="3" creationId="{902A5DC2-8C9D-F7F1-A802-1204A5268C6C}"/>
          </ac:picMkLst>
        </pc:picChg>
        <pc:picChg chg="add mod">
          <ac:chgData name="ผู้ใช้ที่เป็นผู้เยี่ยมชม" userId="S::urn:spo:anon#104fcf792a9bc4915bf5c7aae422c800667d572adc7a840f81c1de6695e2c623::" providerId="AD" clId="Web-{2ECABF30-ED46-5287-0AB2-BDC2A0EF7F6A}" dt="2022-05-16T15:51:13.014" v="134" actId="1076"/>
          <ac:picMkLst>
            <pc:docMk/>
            <pc:sldMk cId="1563362938" sldId="319"/>
            <ac:picMk id="5" creationId="{B0CD2E86-8F3F-7A6A-ACA8-E719A93646AA}"/>
          </ac:picMkLst>
        </pc:picChg>
        <pc:picChg chg="add mod">
          <ac:chgData name="ผู้ใช้ที่เป็นผู้เยี่ยมชม" userId="S::urn:spo:anon#104fcf792a9bc4915bf5c7aae422c800667d572adc7a840f81c1de6695e2c623::" providerId="AD" clId="Web-{2ECABF30-ED46-5287-0AB2-BDC2A0EF7F6A}" dt="2022-05-16T15:51:34.123" v="138" actId="1076"/>
          <ac:picMkLst>
            <pc:docMk/>
            <pc:sldMk cId="1563362938" sldId="319"/>
            <ac:picMk id="6" creationId="{E4410F22-8F7F-DA19-4CD0-B2913268A0FB}"/>
          </ac:picMkLst>
        </pc:picChg>
        <pc:picChg chg="add mod">
          <ac:chgData name="ผู้ใช้ที่เป็นผู้เยี่ยมชม" userId="S::urn:spo:anon#104fcf792a9bc4915bf5c7aae422c800667d572adc7a840f81c1de6695e2c623::" providerId="AD" clId="Web-{2ECABF30-ED46-5287-0AB2-BDC2A0EF7F6A}" dt="2022-05-16T15:52:03.546" v="143" actId="1076"/>
          <ac:picMkLst>
            <pc:docMk/>
            <pc:sldMk cId="1563362938" sldId="319"/>
            <ac:picMk id="7" creationId="{E269CBEA-88F9-696A-A7DB-2B0525587F1D}"/>
          </ac:picMkLst>
        </pc:picChg>
        <pc:picChg chg="add mod">
          <ac:chgData name="ผู้ใช้ที่เป็นผู้เยี่ยมชม" userId="S::urn:spo:anon#104fcf792a9bc4915bf5c7aae422c800667d572adc7a840f81c1de6695e2c623::" providerId="AD" clId="Web-{2ECABF30-ED46-5287-0AB2-BDC2A0EF7F6A}" dt="2022-05-16T15:52:16.140" v="148" actId="1076"/>
          <ac:picMkLst>
            <pc:docMk/>
            <pc:sldMk cId="1563362938" sldId="319"/>
            <ac:picMk id="8" creationId="{65B5C290-B38E-E90C-0026-AF5E240E9945}"/>
          </ac:picMkLst>
        </pc:picChg>
        <pc:picChg chg="del">
          <ac:chgData name="ผู้ใช้ที่เป็นผู้เยี่ยมชม" userId="S::urn:spo:anon#104fcf792a9bc4915bf5c7aae422c800667d572adc7a840f81c1de6695e2c623::" providerId="AD" clId="Web-{2ECABF30-ED46-5287-0AB2-BDC2A0EF7F6A}" dt="2022-05-16T15:19:50.539" v="127"/>
          <ac:picMkLst>
            <pc:docMk/>
            <pc:sldMk cId="1563362938" sldId="319"/>
            <ac:picMk id="14" creationId="{70DDE226-7CBD-120D-1027-B17296DE1DA2}"/>
          </ac:picMkLst>
        </pc:picChg>
      </pc:sldChg>
      <pc:sldChg chg="addSp delSp modSp add replId">
        <pc:chgData name="ผู้ใช้ที่เป็นผู้เยี่ยมชม" userId="S::urn:spo:anon#104fcf792a9bc4915bf5c7aae422c800667d572adc7a840f81c1de6695e2c623::" providerId="AD" clId="Web-{2ECABF30-ED46-5287-0AB2-BDC2A0EF7F6A}" dt="2022-05-16T16:54:37.484" v="276" actId="1076"/>
        <pc:sldMkLst>
          <pc:docMk/>
          <pc:sldMk cId="454613604" sldId="320"/>
        </pc:sldMkLst>
        <pc:picChg chg="add mod">
          <ac:chgData name="ผู้ใช้ที่เป็นผู้เยี่ยมชม" userId="S::urn:spo:anon#104fcf792a9bc4915bf5c7aae422c800667d572adc7a840f81c1de6695e2c623::" providerId="AD" clId="Web-{2ECABF30-ED46-5287-0AB2-BDC2A0EF7F6A}" dt="2022-05-16T16:54:37.484" v="276" actId="1076"/>
          <ac:picMkLst>
            <pc:docMk/>
            <pc:sldMk cId="454613604" sldId="320"/>
            <ac:picMk id="2" creationId="{307D96FB-CE9C-3EAE-67C8-E53E062CDF2B}"/>
          </ac:picMkLst>
        </pc:picChg>
        <pc:picChg chg="mod">
          <ac:chgData name="ผู้ใช้ที่เป็นผู้เยี่ยมชม" userId="S::urn:spo:anon#104fcf792a9bc4915bf5c7aae422c800667d572adc7a840f81c1de6695e2c623::" providerId="AD" clId="Web-{2ECABF30-ED46-5287-0AB2-BDC2A0EF7F6A}" dt="2022-05-16T16:52:23.793" v="274" actId="1076"/>
          <ac:picMkLst>
            <pc:docMk/>
            <pc:sldMk cId="454613604" sldId="320"/>
            <ac:picMk id="18" creationId="{7FE7C472-1EFB-624D-6CAA-42DB58A1FE2A}"/>
          </ac:picMkLst>
        </pc:picChg>
        <pc:picChg chg="del">
          <ac:chgData name="ผู้ใช้ที่เป็นผู้เยี่ยมชม" userId="S::urn:spo:anon#104fcf792a9bc4915bf5c7aae422c800667d572adc7a840f81c1de6695e2c623::" providerId="AD" clId="Web-{2ECABF30-ED46-5287-0AB2-BDC2A0EF7F6A}" dt="2022-05-16T16:52:18.293" v="272"/>
          <ac:picMkLst>
            <pc:docMk/>
            <pc:sldMk cId="454613604" sldId="320"/>
            <ac:picMk id="19" creationId="{F79ABD61-134E-4270-81C5-018E822FFF1F}"/>
          </ac:picMkLst>
        </pc:picChg>
      </pc:sldChg>
      <pc:sldChg chg="add del replId">
        <pc:chgData name="ผู้ใช้ที่เป็นผู้เยี่ยมชม" userId="S::urn:spo:anon#104fcf792a9bc4915bf5c7aae422c800667d572adc7a840f81c1de6695e2c623::" providerId="AD" clId="Web-{2ECABF30-ED46-5287-0AB2-BDC2A0EF7F6A}" dt="2022-05-16T15:51:44.889" v="140"/>
        <pc:sldMkLst>
          <pc:docMk/>
          <pc:sldMk cId="3792013558" sldId="320"/>
        </pc:sldMkLst>
      </pc:sldChg>
    </pc:docChg>
  </pc:docChgLst>
  <pc:docChgLst>
    <pc:chgData name="Sirahiran Dumrongthawatkasem" userId="S::sirahiran.dts@m.swu.ac.th::facd1935-ff2e-4497-a065-65e05539ede8" providerId="AD" clId="Web-{2A40A72E-5708-3E88-A7DC-2FC32D3BEBFF}"/>
    <pc:docChg chg="modSld">
      <pc:chgData name="Sirahiran Dumrongthawatkasem" userId="S::sirahiran.dts@m.swu.ac.th::facd1935-ff2e-4497-a065-65e05539ede8" providerId="AD" clId="Web-{2A40A72E-5708-3E88-A7DC-2FC32D3BEBFF}" dt="2022-05-19T13:33:04.103" v="1" actId="14100"/>
      <pc:docMkLst>
        <pc:docMk/>
      </pc:docMkLst>
      <pc:sldChg chg="modSp">
        <pc:chgData name="Sirahiran Dumrongthawatkasem" userId="S::sirahiran.dts@m.swu.ac.th::facd1935-ff2e-4497-a065-65e05539ede8" providerId="AD" clId="Web-{2A40A72E-5708-3E88-A7DC-2FC32D3BEBFF}" dt="2022-05-19T13:33:04.103" v="1" actId="14100"/>
        <pc:sldMkLst>
          <pc:docMk/>
          <pc:sldMk cId="976854390" sldId="323"/>
        </pc:sldMkLst>
        <pc:picChg chg="mod">
          <ac:chgData name="Sirahiran Dumrongthawatkasem" userId="S::sirahiran.dts@m.swu.ac.th::facd1935-ff2e-4497-a065-65e05539ede8" providerId="AD" clId="Web-{2A40A72E-5708-3E88-A7DC-2FC32D3BEBFF}" dt="2022-05-19T13:33:04.103" v="1" actId="14100"/>
          <ac:picMkLst>
            <pc:docMk/>
            <pc:sldMk cId="976854390" sldId="323"/>
            <ac:picMk id="2" creationId="{B091EEA9-EBA7-07E8-ABE0-F3BBE61F66ED}"/>
          </ac:picMkLst>
        </pc:picChg>
      </pc:sldChg>
    </pc:docChg>
  </pc:docChgLst>
  <pc:docChgLst>
    <pc:chgData name="Thanapat Rattanamontree" userId="3e9543f7-ee38-480d-be65-6ea8898d1050" providerId="ADAL" clId="{3CCBC79C-1307-4279-9A74-C4F0B73B817C}"/>
    <pc:docChg chg="undo custSel delSld modSld sldOrd">
      <pc:chgData name="Thanapat Rattanamontree" userId="3e9543f7-ee38-480d-be65-6ea8898d1050" providerId="ADAL" clId="{3CCBC79C-1307-4279-9A74-C4F0B73B817C}" dt="2022-05-16T10:00:03.378" v="580" actId="1076"/>
      <pc:docMkLst>
        <pc:docMk/>
      </pc:docMkLst>
      <pc:sldChg chg="modSp mod modTransition">
        <pc:chgData name="Thanapat Rattanamontree" userId="3e9543f7-ee38-480d-be65-6ea8898d1050" providerId="ADAL" clId="{3CCBC79C-1307-4279-9A74-C4F0B73B817C}" dt="2022-05-16T09:45:10.569" v="458"/>
        <pc:sldMkLst>
          <pc:docMk/>
          <pc:sldMk cId="0" sldId="256"/>
        </pc:sldMkLst>
        <pc:spChg chg="mod">
          <ac:chgData name="Thanapat Rattanamontree" userId="3e9543f7-ee38-480d-be65-6ea8898d1050" providerId="ADAL" clId="{3CCBC79C-1307-4279-9A74-C4F0B73B817C}" dt="2022-05-16T09:23:15.966" v="116"/>
          <ac:spMkLst>
            <pc:docMk/>
            <pc:sldMk cId="0" sldId="256"/>
            <ac:spMk id="1171" creationId="{00000000-0000-0000-0000-000000000000}"/>
          </ac:spMkLst>
        </pc:spChg>
      </pc:sldChg>
      <pc:sldChg chg="modTransition">
        <pc:chgData name="Thanapat Rattanamontree" userId="3e9543f7-ee38-480d-be65-6ea8898d1050" providerId="ADAL" clId="{3CCBC79C-1307-4279-9A74-C4F0B73B817C}" dt="2022-05-16T09:45:14.405" v="459"/>
        <pc:sldMkLst>
          <pc:docMk/>
          <pc:sldMk cId="0" sldId="257"/>
        </pc:sldMkLst>
      </pc:sldChg>
      <pc:sldChg chg="modSp mod ord modTransition">
        <pc:chgData name="Thanapat Rattanamontree" userId="3e9543f7-ee38-480d-be65-6ea8898d1050" providerId="ADAL" clId="{3CCBC79C-1307-4279-9A74-C4F0B73B817C}" dt="2022-05-16T09:45:20.788" v="461"/>
        <pc:sldMkLst>
          <pc:docMk/>
          <pc:sldMk cId="0" sldId="258"/>
        </pc:sldMkLst>
        <pc:spChg chg="mod">
          <ac:chgData name="Thanapat Rattanamontree" userId="3e9543f7-ee38-480d-be65-6ea8898d1050" providerId="ADAL" clId="{3CCBC79C-1307-4279-9A74-C4F0B73B817C}" dt="2022-05-16T09:28:25.692" v="199" actId="20577"/>
          <ac:spMkLst>
            <pc:docMk/>
            <pc:sldMk cId="0" sldId="258"/>
            <ac:spMk id="1195" creationId="{00000000-0000-0000-0000-000000000000}"/>
          </ac:spMkLst>
        </pc:spChg>
      </pc:sldChg>
      <pc:sldChg chg="addSp modSp mod modTransition">
        <pc:chgData name="Thanapat Rattanamontree" userId="3e9543f7-ee38-480d-be65-6ea8898d1050" providerId="ADAL" clId="{3CCBC79C-1307-4279-9A74-C4F0B73B817C}" dt="2022-05-16T09:45:18.130" v="460"/>
        <pc:sldMkLst>
          <pc:docMk/>
          <pc:sldMk cId="0" sldId="259"/>
        </pc:sldMkLst>
        <pc:spChg chg="add mod">
          <ac:chgData name="Thanapat Rattanamontree" userId="3e9543f7-ee38-480d-be65-6ea8898d1050" providerId="ADAL" clId="{3CCBC79C-1307-4279-9A74-C4F0B73B817C}" dt="2022-05-16T09:21:56.843" v="112" actId="1076"/>
          <ac:spMkLst>
            <pc:docMk/>
            <pc:sldMk cId="0" sldId="259"/>
            <ac:spMk id="4" creationId="{7F8B68C8-936D-B856-B2F4-FA02CEF2613B}"/>
          </ac:spMkLst>
        </pc:spChg>
        <pc:spChg chg="mod">
          <ac:chgData name="Thanapat Rattanamontree" userId="3e9543f7-ee38-480d-be65-6ea8898d1050" providerId="ADAL" clId="{3CCBC79C-1307-4279-9A74-C4F0B73B817C}" dt="2022-05-16T09:20:57.087" v="27" actId="1076"/>
          <ac:spMkLst>
            <pc:docMk/>
            <pc:sldMk cId="0" sldId="259"/>
            <ac:spMk id="1200" creationId="{00000000-0000-0000-0000-000000000000}"/>
          </ac:spMkLst>
        </pc:spChg>
        <pc:spChg chg="mod">
          <ac:chgData name="Thanapat Rattanamontree" userId="3e9543f7-ee38-480d-be65-6ea8898d1050" providerId="ADAL" clId="{3CCBC79C-1307-4279-9A74-C4F0B73B817C}" dt="2022-05-16T09:25:21.516" v="133" actId="1076"/>
          <ac:spMkLst>
            <pc:docMk/>
            <pc:sldMk cId="0" sldId="259"/>
            <ac:spMk id="1201" creationId="{00000000-0000-0000-0000-000000000000}"/>
          </ac:spMkLst>
        </pc:spChg>
        <pc:picChg chg="add mod">
          <ac:chgData name="Thanapat Rattanamontree" userId="3e9543f7-ee38-480d-be65-6ea8898d1050" providerId="ADAL" clId="{3CCBC79C-1307-4279-9A74-C4F0B73B817C}" dt="2022-05-16T09:25:26.597" v="136" actId="1076"/>
          <ac:picMkLst>
            <pc:docMk/>
            <pc:sldMk cId="0" sldId="259"/>
            <ac:picMk id="3" creationId="{5B8F4FE1-0A98-7109-0A78-8CC15BD998DA}"/>
          </ac:picMkLst>
        </pc:picChg>
      </pc:sldChg>
      <pc:sldChg chg="del">
        <pc:chgData name="Thanapat Rattanamontree" userId="3e9543f7-ee38-480d-be65-6ea8898d1050" providerId="ADAL" clId="{3CCBC79C-1307-4279-9A74-C4F0B73B817C}" dt="2022-05-16T09:22:10.667" v="113" actId="47"/>
        <pc:sldMkLst>
          <pc:docMk/>
          <pc:sldMk cId="0" sldId="260"/>
        </pc:sldMkLst>
      </pc:sldChg>
      <pc:sldChg chg="addSp delSp modSp mod modTransition">
        <pc:chgData name="Thanapat Rattanamontree" userId="3e9543f7-ee38-480d-be65-6ea8898d1050" providerId="ADAL" clId="{3CCBC79C-1307-4279-9A74-C4F0B73B817C}" dt="2022-05-16T09:45:23.232" v="462"/>
        <pc:sldMkLst>
          <pc:docMk/>
          <pc:sldMk cId="0" sldId="261"/>
        </pc:sldMkLst>
        <pc:spChg chg="add mod">
          <ac:chgData name="Thanapat Rattanamontree" userId="3e9543f7-ee38-480d-be65-6ea8898d1050" providerId="ADAL" clId="{3CCBC79C-1307-4279-9A74-C4F0B73B817C}" dt="2022-05-16T09:35:04.284" v="325" actId="478"/>
          <ac:spMkLst>
            <pc:docMk/>
            <pc:sldMk cId="0" sldId="261"/>
            <ac:spMk id="9" creationId="{5E011204-04FA-3ED2-4128-0FA20211076F}"/>
          </ac:spMkLst>
        </pc:spChg>
        <pc:spChg chg="add del mod">
          <ac:chgData name="Thanapat Rattanamontree" userId="3e9543f7-ee38-480d-be65-6ea8898d1050" providerId="ADAL" clId="{3CCBC79C-1307-4279-9A74-C4F0B73B817C}" dt="2022-05-16T09:35:10.400" v="327" actId="478"/>
          <ac:spMkLst>
            <pc:docMk/>
            <pc:sldMk cId="0" sldId="261"/>
            <ac:spMk id="11" creationId="{71783666-0502-062A-2911-5DF77C3C0B60}"/>
          </ac:spMkLst>
        </pc:spChg>
        <pc:spChg chg="add mod">
          <ac:chgData name="Thanapat Rattanamontree" userId="3e9543f7-ee38-480d-be65-6ea8898d1050" providerId="ADAL" clId="{3CCBC79C-1307-4279-9A74-C4F0B73B817C}" dt="2022-05-16T09:32:35.857" v="304" actId="1076"/>
          <ac:spMkLst>
            <pc:docMk/>
            <pc:sldMk cId="0" sldId="261"/>
            <ac:spMk id="17" creationId="{353032F5-C58B-CDD8-D3D8-3AA4F18A14CF}"/>
          </ac:spMkLst>
        </pc:spChg>
        <pc:spChg chg="add del mod">
          <ac:chgData name="Thanapat Rattanamontree" userId="3e9543f7-ee38-480d-be65-6ea8898d1050" providerId="ADAL" clId="{3CCBC79C-1307-4279-9A74-C4F0B73B817C}" dt="2022-05-16T09:35:11.401" v="328" actId="478"/>
          <ac:spMkLst>
            <pc:docMk/>
            <pc:sldMk cId="0" sldId="261"/>
            <ac:spMk id="18" creationId="{7BB7668C-0464-C902-1A4F-F2E2E8B2E697}"/>
          </ac:spMkLst>
        </pc:spChg>
        <pc:spChg chg="del">
          <ac:chgData name="Thanapat Rattanamontree" userId="3e9543f7-ee38-480d-be65-6ea8898d1050" providerId="ADAL" clId="{3CCBC79C-1307-4279-9A74-C4F0B73B817C}" dt="2022-05-16T09:30:07.748" v="272" actId="478"/>
          <ac:spMkLst>
            <pc:docMk/>
            <pc:sldMk cId="0" sldId="261"/>
            <ac:spMk id="1212" creationId="{00000000-0000-0000-0000-000000000000}"/>
          </ac:spMkLst>
        </pc:spChg>
        <pc:spChg chg="del">
          <ac:chgData name="Thanapat Rattanamontree" userId="3e9543f7-ee38-480d-be65-6ea8898d1050" providerId="ADAL" clId="{3CCBC79C-1307-4279-9A74-C4F0B73B817C}" dt="2022-05-16T09:29:38.591" v="249" actId="478"/>
          <ac:spMkLst>
            <pc:docMk/>
            <pc:sldMk cId="0" sldId="261"/>
            <ac:spMk id="1213" creationId="{00000000-0000-0000-0000-000000000000}"/>
          </ac:spMkLst>
        </pc:spChg>
        <pc:spChg chg="mod">
          <ac:chgData name="Thanapat Rattanamontree" userId="3e9543f7-ee38-480d-be65-6ea8898d1050" providerId="ADAL" clId="{3CCBC79C-1307-4279-9A74-C4F0B73B817C}" dt="2022-05-16T09:28:53.754" v="246" actId="20577"/>
          <ac:spMkLst>
            <pc:docMk/>
            <pc:sldMk cId="0" sldId="261"/>
            <ac:spMk id="1214" creationId="{00000000-0000-0000-0000-000000000000}"/>
          </ac:spMkLst>
        </pc:spChg>
        <pc:spChg chg="mod">
          <ac:chgData name="Thanapat Rattanamontree" userId="3e9543f7-ee38-480d-be65-6ea8898d1050" providerId="ADAL" clId="{3CCBC79C-1307-4279-9A74-C4F0B73B817C}" dt="2022-05-16T09:35:17.516" v="329" actId="1076"/>
          <ac:spMkLst>
            <pc:docMk/>
            <pc:sldMk cId="0" sldId="261"/>
            <ac:spMk id="1215" creationId="{00000000-0000-0000-0000-000000000000}"/>
          </ac:spMkLst>
        </pc:spChg>
        <pc:spChg chg="mod">
          <ac:chgData name="Thanapat Rattanamontree" userId="3e9543f7-ee38-480d-be65-6ea8898d1050" providerId="ADAL" clId="{3CCBC79C-1307-4279-9A74-C4F0B73B817C}" dt="2022-05-16T09:31:42.121" v="289" actId="20577"/>
          <ac:spMkLst>
            <pc:docMk/>
            <pc:sldMk cId="0" sldId="261"/>
            <ac:spMk id="1216" creationId="{00000000-0000-0000-0000-000000000000}"/>
          </ac:spMkLst>
        </pc:spChg>
        <pc:spChg chg="del mod">
          <ac:chgData name="Thanapat Rattanamontree" userId="3e9543f7-ee38-480d-be65-6ea8898d1050" providerId="ADAL" clId="{3CCBC79C-1307-4279-9A74-C4F0B73B817C}" dt="2022-05-16T09:35:08.787" v="326" actId="478"/>
          <ac:spMkLst>
            <pc:docMk/>
            <pc:sldMk cId="0" sldId="261"/>
            <ac:spMk id="1217" creationId="{00000000-0000-0000-0000-000000000000}"/>
          </ac:spMkLst>
        </pc:spChg>
        <pc:spChg chg="del mod">
          <ac:chgData name="Thanapat Rattanamontree" userId="3e9543f7-ee38-480d-be65-6ea8898d1050" providerId="ADAL" clId="{3CCBC79C-1307-4279-9A74-C4F0B73B817C}" dt="2022-05-16T09:35:04.284" v="325" actId="478"/>
          <ac:spMkLst>
            <pc:docMk/>
            <pc:sldMk cId="0" sldId="261"/>
            <ac:spMk id="1218" creationId="{00000000-0000-0000-0000-000000000000}"/>
          </ac:spMkLst>
        </pc:spChg>
        <pc:picChg chg="add mod">
          <ac:chgData name="Thanapat Rattanamontree" userId="3e9543f7-ee38-480d-be65-6ea8898d1050" providerId="ADAL" clId="{3CCBC79C-1307-4279-9A74-C4F0B73B817C}" dt="2022-05-16T09:35:17.516" v="329" actId="1076"/>
          <ac:picMkLst>
            <pc:docMk/>
            <pc:sldMk cId="0" sldId="261"/>
            <ac:picMk id="3" creationId="{CDE59390-9DC8-566D-62D3-A746F951B48E}"/>
          </ac:picMkLst>
        </pc:picChg>
        <pc:picChg chg="add mod">
          <ac:chgData name="Thanapat Rattanamontree" userId="3e9543f7-ee38-480d-be65-6ea8898d1050" providerId="ADAL" clId="{3CCBC79C-1307-4279-9A74-C4F0B73B817C}" dt="2022-05-16T09:31:35.074" v="284" actId="1076"/>
          <ac:picMkLst>
            <pc:docMk/>
            <pc:sldMk cId="0" sldId="261"/>
            <ac:picMk id="5" creationId="{CE2BE7CA-FEC9-3424-A5A1-4B003B0022C7}"/>
          </ac:picMkLst>
        </pc:picChg>
        <pc:picChg chg="add mod">
          <ac:chgData name="Thanapat Rattanamontree" userId="3e9543f7-ee38-480d-be65-6ea8898d1050" providerId="ADAL" clId="{3CCBC79C-1307-4279-9A74-C4F0B73B817C}" dt="2022-05-16T09:32:27.902" v="303" actId="1076"/>
          <ac:picMkLst>
            <pc:docMk/>
            <pc:sldMk cId="0" sldId="261"/>
            <ac:picMk id="7" creationId="{BC1E490A-70CD-99CA-CD4C-27946C67DCB5}"/>
          </ac:picMkLst>
        </pc:picChg>
      </pc:sldChg>
      <pc:sldChg chg="modSp mod modTransition">
        <pc:chgData name="Thanapat Rattanamontree" userId="3e9543f7-ee38-480d-be65-6ea8898d1050" providerId="ADAL" clId="{3CCBC79C-1307-4279-9A74-C4F0B73B817C}" dt="2022-05-16T09:45:06.516" v="457"/>
        <pc:sldMkLst>
          <pc:docMk/>
          <pc:sldMk cId="0" sldId="262"/>
        </pc:sldMkLst>
        <pc:spChg chg="mod">
          <ac:chgData name="Thanapat Rattanamontree" userId="3e9543f7-ee38-480d-be65-6ea8898d1050" providerId="ADAL" clId="{3CCBC79C-1307-4279-9A74-C4F0B73B817C}" dt="2022-05-16T09:33:47.800" v="310" actId="20577"/>
          <ac:spMkLst>
            <pc:docMk/>
            <pc:sldMk cId="0" sldId="262"/>
            <ac:spMk id="1226" creationId="{00000000-0000-0000-0000-000000000000}"/>
          </ac:spMkLst>
        </pc:spChg>
      </pc:sldChg>
      <pc:sldChg chg="addSp delSp modSp mod modTransition modAnim">
        <pc:chgData name="Thanapat Rattanamontree" userId="3e9543f7-ee38-480d-be65-6ea8898d1050" providerId="ADAL" clId="{3CCBC79C-1307-4279-9A74-C4F0B73B817C}" dt="2022-05-16T09:53:50.570" v="550"/>
        <pc:sldMkLst>
          <pc:docMk/>
          <pc:sldMk cId="0" sldId="263"/>
        </pc:sldMkLst>
        <pc:spChg chg="add del mod">
          <ac:chgData name="Thanapat Rattanamontree" userId="3e9543f7-ee38-480d-be65-6ea8898d1050" providerId="ADAL" clId="{3CCBC79C-1307-4279-9A74-C4F0B73B817C}" dt="2022-05-16T09:37:12.795" v="331" actId="478"/>
          <ac:spMkLst>
            <pc:docMk/>
            <pc:sldMk cId="0" sldId="263"/>
            <ac:spMk id="3" creationId="{B708023F-D12B-8926-CD08-0EBBF7CD6066}"/>
          </ac:spMkLst>
        </pc:spChg>
        <pc:spChg chg="add mod">
          <ac:chgData name="Thanapat Rattanamontree" userId="3e9543f7-ee38-480d-be65-6ea8898d1050" providerId="ADAL" clId="{3CCBC79C-1307-4279-9A74-C4F0B73B817C}" dt="2022-05-16T09:50:46.363" v="529" actId="164"/>
          <ac:spMkLst>
            <pc:docMk/>
            <pc:sldMk cId="0" sldId="263"/>
            <ac:spMk id="24" creationId="{A2546D5C-748C-0D31-207A-CBE02FC9A182}"/>
          </ac:spMkLst>
        </pc:spChg>
        <pc:spChg chg="add del mod">
          <ac:chgData name="Thanapat Rattanamontree" userId="3e9543f7-ee38-480d-be65-6ea8898d1050" providerId="ADAL" clId="{3CCBC79C-1307-4279-9A74-C4F0B73B817C}" dt="2022-05-16T09:48:51.698" v="503"/>
          <ac:spMkLst>
            <pc:docMk/>
            <pc:sldMk cId="0" sldId="263"/>
            <ac:spMk id="25" creationId="{46B7B021-0D2F-D244-A5BB-680F53666F28}"/>
          </ac:spMkLst>
        </pc:spChg>
        <pc:spChg chg="add mod">
          <ac:chgData name="Thanapat Rattanamontree" userId="3e9543f7-ee38-480d-be65-6ea8898d1050" providerId="ADAL" clId="{3CCBC79C-1307-4279-9A74-C4F0B73B817C}" dt="2022-05-16T09:49:31.929" v="513" actId="164"/>
          <ac:spMkLst>
            <pc:docMk/>
            <pc:sldMk cId="0" sldId="263"/>
            <ac:spMk id="26" creationId="{3AC05ABC-E58E-EC21-74F4-4745D97F316C}"/>
          </ac:spMkLst>
        </pc:spChg>
        <pc:spChg chg="add mod">
          <ac:chgData name="Thanapat Rattanamontree" userId="3e9543f7-ee38-480d-be65-6ea8898d1050" providerId="ADAL" clId="{3CCBC79C-1307-4279-9A74-C4F0B73B817C}" dt="2022-05-16T09:49:43.205" v="514" actId="164"/>
          <ac:spMkLst>
            <pc:docMk/>
            <pc:sldMk cId="0" sldId="263"/>
            <ac:spMk id="29" creationId="{40C2191D-52DC-94A8-9894-1A86A7FBE96C}"/>
          </ac:spMkLst>
        </pc:spChg>
        <pc:spChg chg="add del mod">
          <ac:chgData name="Thanapat Rattanamontree" userId="3e9543f7-ee38-480d-be65-6ea8898d1050" providerId="ADAL" clId="{3CCBC79C-1307-4279-9A74-C4F0B73B817C}" dt="2022-05-16T09:49:10.791" v="508"/>
          <ac:spMkLst>
            <pc:docMk/>
            <pc:sldMk cId="0" sldId="263"/>
            <ac:spMk id="30" creationId="{618DFE6B-4CF2-6967-BA69-89E6C29EF6C0}"/>
          </ac:spMkLst>
        </pc:spChg>
        <pc:spChg chg="add mod">
          <ac:chgData name="Thanapat Rattanamontree" userId="3e9543f7-ee38-480d-be65-6ea8898d1050" providerId="ADAL" clId="{3CCBC79C-1307-4279-9A74-C4F0B73B817C}" dt="2022-05-16T09:49:18.784" v="512" actId="20577"/>
          <ac:spMkLst>
            <pc:docMk/>
            <pc:sldMk cId="0" sldId="263"/>
            <ac:spMk id="31" creationId="{73DB6635-B27D-76B2-8A67-83844D1B6033}"/>
          </ac:spMkLst>
        </pc:spChg>
        <pc:spChg chg="add mod">
          <ac:chgData name="Thanapat Rattanamontree" userId="3e9543f7-ee38-480d-be65-6ea8898d1050" providerId="ADAL" clId="{3CCBC79C-1307-4279-9A74-C4F0B73B817C}" dt="2022-05-16T09:49:55.197" v="518" actId="20577"/>
          <ac:spMkLst>
            <pc:docMk/>
            <pc:sldMk cId="0" sldId="263"/>
            <ac:spMk id="34" creationId="{3D0079DC-3E5B-8F1E-FA89-5989D91B9838}"/>
          </ac:spMkLst>
        </pc:spChg>
        <pc:spChg chg="add mod ord">
          <ac:chgData name="Thanapat Rattanamontree" userId="3e9543f7-ee38-480d-be65-6ea8898d1050" providerId="ADAL" clId="{3CCBC79C-1307-4279-9A74-C4F0B73B817C}" dt="2022-05-16T09:53:26.441" v="549" actId="164"/>
          <ac:spMkLst>
            <pc:docMk/>
            <pc:sldMk cId="0" sldId="263"/>
            <ac:spMk id="35" creationId="{BB8AAC6B-264A-D641-8C61-288A9F7C2662}"/>
          </ac:spMkLst>
        </pc:spChg>
        <pc:spChg chg="add mod">
          <ac:chgData name="Thanapat Rattanamontree" userId="3e9543f7-ee38-480d-be65-6ea8898d1050" providerId="ADAL" clId="{3CCBC79C-1307-4279-9A74-C4F0B73B817C}" dt="2022-05-16T09:53:26.441" v="549" actId="164"/>
          <ac:spMkLst>
            <pc:docMk/>
            <pc:sldMk cId="0" sldId="263"/>
            <ac:spMk id="37" creationId="{09DF9BA1-2C99-D1FB-D6F9-4E3F0586BE94}"/>
          </ac:spMkLst>
        </pc:spChg>
        <pc:spChg chg="del">
          <ac:chgData name="Thanapat Rattanamontree" userId="3e9543f7-ee38-480d-be65-6ea8898d1050" providerId="ADAL" clId="{3CCBC79C-1307-4279-9A74-C4F0B73B817C}" dt="2022-05-16T09:37:11.113" v="330" actId="478"/>
          <ac:spMkLst>
            <pc:docMk/>
            <pc:sldMk cId="0" sldId="263"/>
            <ac:spMk id="1232" creationId="{00000000-0000-0000-0000-000000000000}"/>
          </ac:spMkLst>
        </pc:spChg>
        <pc:spChg chg="mod">
          <ac:chgData name="Thanapat Rattanamontree" userId="3e9543f7-ee38-480d-be65-6ea8898d1050" providerId="ADAL" clId="{3CCBC79C-1307-4279-9A74-C4F0B73B817C}" dt="2022-05-16T09:40:17.239" v="414" actId="20577"/>
          <ac:spMkLst>
            <pc:docMk/>
            <pc:sldMk cId="0" sldId="263"/>
            <ac:spMk id="1233" creationId="{00000000-0000-0000-0000-000000000000}"/>
          </ac:spMkLst>
        </pc:spChg>
        <pc:grpChg chg="add mod">
          <ac:chgData name="Thanapat Rattanamontree" userId="3e9543f7-ee38-480d-be65-6ea8898d1050" providerId="ADAL" clId="{3CCBC79C-1307-4279-9A74-C4F0B73B817C}" dt="2022-05-16T09:50:46.363" v="529" actId="164"/>
          <ac:grpSpMkLst>
            <pc:docMk/>
            <pc:sldMk cId="0" sldId="263"/>
            <ac:grpSpMk id="27" creationId="{69DD1096-EC65-AFD9-F162-79BC10BF48D9}"/>
          </ac:grpSpMkLst>
        </pc:grpChg>
        <pc:grpChg chg="add mod ord">
          <ac:chgData name="Thanapat Rattanamontree" userId="3e9543f7-ee38-480d-be65-6ea8898d1050" providerId="ADAL" clId="{3CCBC79C-1307-4279-9A74-C4F0B73B817C}" dt="2022-05-16T09:51:54.254" v="536" actId="166"/>
          <ac:grpSpMkLst>
            <pc:docMk/>
            <pc:sldMk cId="0" sldId="263"/>
            <ac:grpSpMk id="28" creationId="{E8062276-2296-674F-A9CC-15F7B0DF801A}"/>
          </ac:grpSpMkLst>
        </pc:grpChg>
        <pc:grpChg chg="add mod">
          <ac:chgData name="Thanapat Rattanamontree" userId="3e9543f7-ee38-480d-be65-6ea8898d1050" providerId="ADAL" clId="{3CCBC79C-1307-4279-9A74-C4F0B73B817C}" dt="2022-05-16T09:53:02.931" v="543" actId="1076"/>
          <ac:grpSpMkLst>
            <pc:docMk/>
            <pc:sldMk cId="0" sldId="263"/>
            <ac:grpSpMk id="32" creationId="{ABC7964C-0BDA-AD1B-1636-6A2D47C8B5CC}"/>
          </ac:grpSpMkLst>
        </pc:grpChg>
        <pc:grpChg chg="add mod">
          <ac:chgData name="Thanapat Rattanamontree" userId="3e9543f7-ee38-480d-be65-6ea8898d1050" providerId="ADAL" clId="{3CCBC79C-1307-4279-9A74-C4F0B73B817C}" dt="2022-05-16T09:53:26.441" v="549" actId="164"/>
          <ac:grpSpMkLst>
            <pc:docMk/>
            <pc:sldMk cId="0" sldId="263"/>
            <ac:grpSpMk id="33" creationId="{C7332F02-815B-6120-1AA0-903412C95DBA}"/>
          </ac:grpSpMkLst>
        </pc:grpChg>
        <pc:picChg chg="add del mod">
          <ac:chgData name="Thanapat Rattanamontree" userId="3e9543f7-ee38-480d-be65-6ea8898d1050" providerId="ADAL" clId="{3CCBC79C-1307-4279-9A74-C4F0B73B817C}" dt="2022-05-16T09:37:52.926" v="337" actId="478"/>
          <ac:picMkLst>
            <pc:docMk/>
            <pc:sldMk cId="0" sldId="263"/>
            <ac:picMk id="5" creationId="{C89DB478-6BEA-3ED1-A216-B21BE9C21490}"/>
          </ac:picMkLst>
        </pc:picChg>
        <pc:picChg chg="add mod">
          <ac:chgData name="Thanapat Rattanamontree" userId="3e9543f7-ee38-480d-be65-6ea8898d1050" providerId="ADAL" clId="{3CCBC79C-1307-4279-9A74-C4F0B73B817C}" dt="2022-05-16T09:49:31.929" v="513" actId="164"/>
          <ac:picMkLst>
            <pc:docMk/>
            <pc:sldMk cId="0" sldId="263"/>
            <ac:picMk id="7" creationId="{8F6D343F-073D-007F-8028-64D96C0C6306}"/>
          </ac:picMkLst>
        </pc:picChg>
        <pc:picChg chg="add mod">
          <ac:chgData name="Thanapat Rattanamontree" userId="3e9543f7-ee38-480d-be65-6ea8898d1050" providerId="ADAL" clId="{3CCBC79C-1307-4279-9A74-C4F0B73B817C}" dt="2022-05-16T09:49:43.205" v="514" actId="164"/>
          <ac:picMkLst>
            <pc:docMk/>
            <pc:sldMk cId="0" sldId="263"/>
            <ac:picMk id="9" creationId="{7D616B41-E926-B360-35CE-B2CAB619B9E3}"/>
          </ac:picMkLst>
        </pc:picChg>
        <pc:picChg chg="add del mod">
          <ac:chgData name="Thanapat Rattanamontree" userId="3e9543f7-ee38-480d-be65-6ea8898d1050" providerId="ADAL" clId="{3CCBC79C-1307-4279-9A74-C4F0B73B817C}" dt="2022-05-16T09:38:58.360" v="350" actId="478"/>
          <ac:picMkLst>
            <pc:docMk/>
            <pc:sldMk cId="0" sldId="263"/>
            <ac:picMk id="11" creationId="{B1D695A4-6D58-2F80-A21C-4838EBD885A4}"/>
          </ac:picMkLst>
        </pc:picChg>
        <pc:picChg chg="add mod ord">
          <ac:chgData name="Thanapat Rattanamontree" userId="3e9543f7-ee38-480d-be65-6ea8898d1050" providerId="ADAL" clId="{3CCBC79C-1307-4279-9A74-C4F0B73B817C}" dt="2022-05-16T09:53:26.441" v="549" actId="164"/>
          <ac:picMkLst>
            <pc:docMk/>
            <pc:sldMk cId="0" sldId="263"/>
            <ac:picMk id="13" creationId="{2FF352EC-224A-E5DF-61F3-936D3DED8358}"/>
          </ac:picMkLst>
        </pc:picChg>
        <pc:cxnChg chg="add del">
          <ac:chgData name="Thanapat Rattanamontree" userId="3e9543f7-ee38-480d-be65-6ea8898d1050" providerId="ADAL" clId="{3CCBC79C-1307-4279-9A74-C4F0B73B817C}" dt="2022-05-16T09:42:41.086" v="427" actId="478"/>
          <ac:cxnSpMkLst>
            <pc:docMk/>
            <pc:sldMk cId="0" sldId="263"/>
            <ac:cxnSpMk id="15" creationId="{C9C4BC4E-7F92-2719-2946-35AE5F97E826}"/>
          </ac:cxnSpMkLst>
        </pc:cxnChg>
        <pc:cxnChg chg="add mod ord">
          <ac:chgData name="Thanapat Rattanamontree" userId="3e9543f7-ee38-480d-be65-6ea8898d1050" providerId="ADAL" clId="{3CCBC79C-1307-4279-9A74-C4F0B73B817C}" dt="2022-05-16T09:50:46.363" v="529" actId="164"/>
          <ac:cxnSpMkLst>
            <pc:docMk/>
            <pc:sldMk cId="0" sldId="263"/>
            <ac:cxnSpMk id="17" creationId="{C5AABAC8-41D7-21A5-9218-F6E5ABB14522}"/>
          </ac:cxnSpMkLst>
        </pc:cxnChg>
        <pc:cxnChg chg="add del mod">
          <ac:chgData name="Thanapat Rattanamontree" userId="3e9543f7-ee38-480d-be65-6ea8898d1050" providerId="ADAL" clId="{3CCBC79C-1307-4279-9A74-C4F0B73B817C}" dt="2022-05-16T09:43:54.180" v="437" actId="478"/>
          <ac:cxnSpMkLst>
            <pc:docMk/>
            <pc:sldMk cId="0" sldId="263"/>
            <ac:cxnSpMk id="22" creationId="{74F6C414-31D1-B7F1-087D-1BC47F60613D}"/>
          </ac:cxnSpMkLst>
        </pc:cxnChg>
      </pc:sldChg>
      <pc:sldChg chg="addSp delSp modSp mod">
        <pc:chgData name="Thanapat Rattanamontree" userId="3e9543f7-ee38-480d-be65-6ea8898d1050" providerId="ADAL" clId="{3CCBC79C-1307-4279-9A74-C4F0B73B817C}" dt="2022-05-16T10:00:03.378" v="580" actId="1076"/>
        <pc:sldMkLst>
          <pc:docMk/>
          <pc:sldMk cId="0" sldId="264"/>
        </pc:sldMkLst>
        <pc:spChg chg="add del mod">
          <ac:chgData name="Thanapat Rattanamontree" userId="3e9543f7-ee38-480d-be65-6ea8898d1050" providerId="ADAL" clId="{3CCBC79C-1307-4279-9A74-C4F0B73B817C}" dt="2022-05-16T09:40:48.951" v="416" actId="478"/>
          <ac:spMkLst>
            <pc:docMk/>
            <pc:sldMk cId="0" sldId="264"/>
            <ac:spMk id="3" creationId="{9EFC4551-A39D-9EBD-82C8-BB21826476E1}"/>
          </ac:spMkLst>
        </pc:spChg>
        <pc:spChg chg="add del mod">
          <ac:chgData name="Thanapat Rattanamontree" userId="3e9543f7-ee38-480d-be65-6ea8898d1050" providerId="ADAL" clId="{3CCBC79C-1307-4279-9A74-C4F0B73B817C}" dt="2022-05-16T09:40:55.521" v="419" actId="478"/>
          <ac:spMkLst>
            <pc:docMk/>
            <pc:sldMk cId="0" sldId="264"/>
            <ac:spMk id="5" creationId="{4F54E64E-DF48-5DE5-444E-CEFACBA5C791}"/>
          </ac:spMkLst>
        </pc:spChg>
        <pc:spChg chg="add mod">
          <ac:chgData name="Thanapat Rattanamontree" userId="3e9543f7-ee38-480d-be65-6ea8898d1050" providerId="ADAL" clId="{3CCBC79C-1307-4279-9A74-C4F0B73B817C}" dt="2022-05-16T10:00:03.378" v="580" actId="1076"/>
          <ac:spMkLst>
            <pc:docMk/>
            <pc:sldMk cId="0" sldId="264"/>
            <ac:spMk id="11" creationId="{5449C7CD-FDFF-354B-A933-816B77F7339F}"/>
          </ac:spMkLst>
        </pc:spChg>
        <pc:spChg chg="del">
          <ac:chgData name="Thanapat Rattanamontree" userId="3e9543f7-ee38-480d-be65-6ea8898d1050" providerId="ADAL" clId="{3CCBC79C-1307-4279-9A74-C4F0B73B817C}" dt="2022-05-16T09:40:47.244" v="415" actId="478"/>
          <ac:spMkLst>
            <pc:docMk/>
            <pc:sldMk cId="0" sldId="264"/>
            <ac:spMk id="1238" creationId="{00000000-0000-0000-0000-000000000000}"/>
          </ac:spMkLst>
        </pc:spChg>
        <pc:spChg chg="del mod">
          <ac:chgData name="Thanapat Rattanamontree" userId="3e9543f7-ee38-480d-be65-6ea8898d1050" providerId="ADAL" clId="{3CCBC79C-1307-4279-9A74-C4F0B73B817C}" dt="2022-05-16T09:40:50.721" v="418" actId="478"/>
          <ac:spMkLst>
            <pc:docMk/>
            <pc:sldMk cId="0" sldId="264"/>
            <ac:spMk id="1239" creationId="{00000000-0000-0000-0000-000000000000}"/>
          </ac:spMkLst>
        </pc:spChg>
        <pc:picChg chg="add mod">
          <ac:chgData name="Thanapat Rattanamontree" userId="3e9543f7-ee38-480d-be65-6ea8898d1050" providerId="ADAL" clId="{3CCBC79C-1307-4279-9A74-C4F0B73B817C}" dt="2022-05-16T09:58:41.835" v="555" actId="1076"/>
          <ac:picMkLst>
            <pc:docMk/>
            <pc:sldMk cId="0" sldId="264"/>
            <ac:picMk id="7" creationId="{F72DE585-915B-94E2-698E-353008650A86}"/>
          </ac:picMkLst>
        </pc:picChg>
        <pc:picChg chg="add del mod">
          <ac:chgData name="Thanapat Rattanamontree" userId="3e9543f7-ee38-480d-be65-6ea8898d1050" providerId="ADAL" clId="{3CCBC79C-1307-4279-9A74-C4F0B73B817C}" dt="2022-05-16T09:41:02.455" v="425" actId="478"/>
          <ac:picMkLst>
            <pc:docMk/>
            <pc:sldMk cId="0" sldId="264"/>
            <ac:picMk id="8" creationId="{8A4DC688-FB32-52EA-E80A-910EF0349962}"/>
          </ac:picMkLst>
        </pc:picChg>
      </pc:sldChg>
      <pc:sldChg chg="modSp mod">
        <pc:chgData name="Thanapat Rattanamontree" userId="3e9543f7-ee38-480d-be65-6ea8898d1050" providerId="ADAL" clId="{3CCBC79C-1307-4279-9A74-C4F0B73B817C}" dt="2022-05-16T09:33:58.090" v="315" actId="20577"/>
        <pc:sldMkLst>
          <pc:docMk/>
          <pc:sldMk cId="0" sldId="268"/>
        </pc:sldMkLst>
        <pc:spChg chg="mod">
          <ac:chgData name="Thanapat Rattanamontree" userId="3e9543f7-ee38-480d-be65-6ea8898d1050" providerId="ADAL" clId="{3CCBC79C-1307-4279-9A74-C4F0B73B817C}" dt="2022-05-16T09:33:58.090" v="315" actId="20577"/>
          <ac:spMkLst>
            <pc:docMk/>
            <pc:sldMk cId="0" sldId="268"/>
            <ac:spMk id="1278" creationId="{00000000-0000-0000-0000-000000000000}"/>
          </ac:spMkLst>
        </pc:spChg>
      </pc:sldChg>
      <pc:sldChg chg="modSp mod">
        <pc:chgData name="Thanapat Rattanamontree" userId="3e9543f7-ee38-480d-be65-6ea8898d1050" providerId="ADAL" clId="{3CCBC79C-1307-4279-9A74-C4F0B73B817C}" dt="2022-05-16T09:34:04.180" v="318" actId="20577"/>
        <pc:sldMkLst>
          <pc:docMk/>
          <pc:sldMk cId="0" sldId="271"/>
        </pc:sldMkLst>
        <pc:spChg chg="mod">
          <ac:chgData name="Thanapat Rattanamontree" userId="3e9543f7-ee38-480d-be65-6ea8898d1050" providerId="ADAL" clId="{3CCBC79C-1307-4279-9A74-C4F0B73B817C}" dt="2022-05-16T09:34:04.180" v="318" actId="20577"/>
          <ac:spMkLst>
            <pc:docMk/>
            <pc:sldMk cId="0" sldId="271"/>
            <ac:spMk id="1371" creationId="{00000000-0000-0000-0000-000000000000}"/>
          </ac:spMkLst>
        </pc:spChg>
      </pc:sldChg>
      <pc:sldChg chg="modSp mod">
        <pc:chgData name="Thanapat Rattanamontree" userId="3e9543f7-ee38-480d-be65-6ea8898d1050" providerId="ADAL" clId="{3CCBC79C-1307-4279-9A74-C4F0B73B817C}" dt="2022-05-16T09:34:11.812" v="322" actId="20577"/>
        <pc:sldMkLst>
          <pc:docMk/>
          <pc:sldMk cId="0" sldId="284"/>
        </pc:sldMkLst>
        <pc:spChg chg="mod">
          <ac:chgData name="Thanapat Rattanamontree" userId="3e9543f7-ee38-480d-be65-6ea8898d1050" providerId="ADAL" clId="{3CCBC79C-1307-4279-9A74-C4F0B73B817C}" dt="2022-05-16T09:34:11.812" v="322" actId="20577"/>
          <ac:spMkLst>
            <pc:docMk/>
            <pc:sldMk cId="0" sldId="284"/>
            <ac:spMk id="1830" creationId="{00000000-0000-0000-0000-000000000000}"/>
          </ac:spMkLst>
        </pc:spChg>
      </pc:sldChg>
      <pc:sldMasterChg chg="delSldLayout">
        <pc:chgData name="Thanapat Rattanamontree" userId="3e9543f7-ee38-480d-be65-6ea8898d1050" providerId="ADAL" clId="{3CCBC79C-1307-4279-9A74-C4F0B73B817C}" dt="2022-05-16T09:22:10.667" v="113" actId="47"/>
        <pc:sldMasterMkLst>
          <pc:docMk/>
          <pc:sldMasterMk cId="0" sldId="2147483683"/>
        </pc:sldMasterMkLst>
        <pc:sldLayoutChg chg="del">
          <pc:chgData name="Thanapat Rattanamontree" userId="3e9543f7-ee38-480d-be65-6ea8898d1050" providerId="ADAL" clId="{3CCBC79C-1307-4279-9A74-C4F0B73B817C}" dt="2022-05-16T09:22:10.667" v="113" actId="47"/>
          <pc:sldLayoutMkLst>
            <pc:docMk/>
            <pc:sldMasterMk cId="0" sldId="2147483683"/>
            <pc:sldLayoutMk cId="0" sldId="2147483664"/>
          </pc:sldLayoutMkLst>
        </pc:sldLayoutChg>
      </pc:sldMasterChg>
    </pc:docChg>
  </pc:docChgLst>
  <pc:docChgLst>
    <pc:chgData name="Sirahiran Dumrongthawatkasem" userId="S::sirahiran.dts@m.swu.ac.th::facd1935-ff2e-4497-a065-65e05539ede8" providerId="AD" clId="Web-{CD82DFD9-8455-FD49-6418-74B962101034}"/>
    <pc:docChg chg="modSld">
      <pc:chgData name="Sirahiran Dumrongthawatkasem" userId="S::sirahiran.dts@m.swu.ac.th::facd1935-ff2e-4497-a065-65e05539ede8" providerId="AD" clId="Web-{CD82DFD9-8455-FD49-6418-74B962101034}" dt="2022-05-16T15:18:31.799" v="1" actId="20577"/>
      <pc:docMkLst>
        <pc:docMk/>
      </pc:docMkLst>
      <pc:sldChg chg="modSp">
        <pc:chgData name="Sirahiran Dumrongthawatkasem" userId="S::sirahiran.dts@m.swu.ac.th::facd1935-ff2e-4497-a065-65e05539ede8" providerId="AD" clId="Web-{CD82DFD9-8455-FD49-6418-74B962101034}" dt="2022-05-16T15:18:31.799" v="1" actId="20577"/>
        <pc:sldMkLst>
          <pc:docMk/>
          <pc:sldMk cId="0" sldId="257"/>
        </pc:sldMkLst>
        <pc:spChg chg="mod">
          <ac:chgData name="Sirahiran Dumrongthawatkasem" userId="S::sirahiran.dts@m.swu.ac.th::facd1935-ff2e-4497-a065-65e05539ede8" providerId="AD" clId="Web-{CD82DFD9-8455-FD49-6418-74B962101034}" dt="2022-05-16T15:18:31.799" v="1" actId="20577"/>
          <ac:spMkLst>
            <pc:docMk/>
            <pc:sldMk cId="0" sldId="257"/>
            <ac:spMk id="1178"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7"/>
        <p:cNvGrpSpPr/>
        <p:nvPr/>
      </p:nvGrpSpPr>
      <p:grpSpPr>
        <a:xfrm>
          <a:off x="0" y="0"/>
          <a:ext cx="0" cy="0"/>
          <a:chOff x="0" y="0"/>
          <a:chExt cx="0" cy="0"/>
        </a:xfrm>
      </p:grpSpPr>
      <p:sp>
        <p:nvSpPr>
          <p:cNvPr id="1168" name="Google Shape;1168;g1121b005d8a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9" name="Google Shape;1169;g1121b005d8a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4"/>
        <p:cNvGrpSpPr/>
        <p:nvPr/>
      </p:nvGrpSpPr>
      <p:grpSpPr>
        <a:xfrm>
          <a:off x="0" y="0"/>
          <a:ext cx="0" cy="0"/>
          <a:chOff x="0" y="0"/>
          <a:chExt cx="0" cy="0"/>
        </a:xfrm>
      </p:grpSpPr>
      <p:sp>
        <p:nvSpPr>
          <p:cNvPr id="1235" name="Google Shape;1235;gbd6c00e730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6" name="Google Shape;1236;gbd6c00e730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671014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4"/>
        <p:cNvGrpSpPr/>
        <p:nvPr/>
      </p:nvGrpSpPr>
      <p:grpSpPr>
        <a:xfrm>
          <a:off x="0" y="0"/>
          <a:ext cx="0" cy="0"/>
          <a:chOff x="0" y="0"/>
          <a:chExt cx="0" cy="0"/>
        </a:xfrm>
      </p:grpSpPr>
      <p:sp>
        <p:nvSpPr>
          <p:cNvPr id="1235" name="Google Shape;1235;gbd6c00e730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6" name="Google Shape;1236;gbd6c00e730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173562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4"/>
        <p:cNvGrpSpPr/>
        <p:nvPr/>
      </p:nvGrpSpPr>
      <p:grpSpPr>
        <a:xfrm>
          <a:off x="0" y="0"/>
          <a:ext cx="0" cy="0"/>
          <a:chOff x="0" y="0"/>
          <a:chExt cx="0" cy="0"/>
        </a:xfrm>
      </p:grpSpPr>
      <p:sp>
        <p:nvSpPr>
          <p:cNvPr id="1235" name="Google Shape;1235;gbd6c00e730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6" name="Google Shape;1236;gbd6c00e730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996635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7"/>
        <p:cNvGrpSpPr/>
        <p:nvPr/>
      </p:nvGrpSpPr>
      <p:grpSpPr>
        <a:xfrm>
          <a:off x="0" y="0"/>
          <a:ext cx="0" cy="0"/>
          <a:chOff x="0" y="0"/>
          <a:chExt cx="0" cy="0"/>
        </a:xfrm>
      </p:grpSpPr>
      <p:sp>
        <p:nvSpPr>
          <p:cNvPr id="1258" name="Google Shape;1258;gbd6c00e730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9" name="Google Shape;1259;gbd6c00e730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644373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7"/>
        <p:cNvGrpSpPr/>
        <p:nvPr/>
      </p:nvGrpSpPr>
      <p:grpSpPr>
        <a:xfrm>
          <a:off x="0" y="0"/>
          <a:ext cx="0" cy="0"/>
          <a:chOff x="0" y="0"/>
          <a:chExt cx="0" cy="0"/>
        </a:xfrm>
      </p:grpSpPr>
      <p:sp>
        <p:nvSpPr>
          <p:cNvPr id="1258" name="Google Shape;1258;gbd6c00e730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9" name="Google Shape;1259;gbd6c00e730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497193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0"/>
        <p:cNvGrpSpPr/>
        <p:nvPr/>
      </p:nvGrpSpPr>
      <p:grpSpPr>
        <a:xfrm>
          <a:off x="0" y="0"/>
          <a:ext cx="0" cy="0"/>
          <a:chOff x="0" y="0"/>
          <a:chExt cx="0" cy="0"/>
        </a:xfrm>
      </p:grpSpPr>
      <p:sp>
        <p:nvSpPr>
          <p:cNvPr id="1241" name="Google Shape;1241;g115398295d4_0_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2" name="Google Shape;1242;g115398295d4_0_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0"/>
        <p:cNvGrpSpPr/>
        <p:nvPr/>
      </p:nvGrpSpPr>
      <p:grpSpPr>
        <a:xfrm>
          <a:off x="0" y="0"/>
          <a:ext cx="0" cy="0"/>
          <a:chOff x="0" y="0"/>
          <a:chExt cx="0" cy="0"/>
        </a:xfrm>
      </p:grpSpPr>
      <p:sp>
        <p:nvSpPr>
          <p:cNvPr id="1241" name="Google Shape;1241;g115398295d4_0_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2" name="Google Shape;1242;g115398295d4_0_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994672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2"/>
        <p:cNvGrpSpPr/>
        <p:nvPr/>
      </p:nvGrpSpPr>
      <p:grpSpPr>
        <a:xfrm>
          <a:off x="0" y="0"/>
          <a:ext cx="0" cy="0"/>
          <a:chOff x="0" y="0"/>
          <a:chExt cx="0" cy="0"/>
        </a:xfrm>
      </p:grpSpPr>
      <p:sp>
        <p:nvSpPr>
          <p:cNvPr id="1263" name="Google Shape;1263;g1135caa2d63_0_2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4" name="Google Shape;1264;g1135caa2d63_0_2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2"/>
        <p:cNvGrpSpPr/>
        <p:nvPr/>
      </p:nvGrpSpPr>
      <p:grpSpPr>
        <a:xfrm>
          <a:off x="0" y="0"/>
          <a:ext cx="0" cy="0"/>
          <a:chOff x="0" y="0"/>
          <a:chExt cx="0" cy="0"/>
        </a:xfrm>
      </p:grpSpPr>
      <p:sp>
        <p:nvSpPr>
          <p:cNvPr id="1263" name="Google Shape;1263;g1135caa2d63_0_2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4" name="Google Shape;1264;g1135caa2d63_0_2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884881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2"/>
        <p:cNvGrpSpPr/>
        <p:nvPr/>
      </p:nvGrpSpPr>
      <p:grpSpPr>
        <a:xfrm>
          <a:off x="0" y="0"/>
          <a:ext cx="0" cy="0"/>
          <a:chOff x="0" y="0"/>
          <a:chExt cx="0" cy="0"/>
        </a:xfrm>
      </p:grpSpPr>
      <p:sp>
        <p:nvSpPr>
          <p:cNvPr id="1263" name="Google Shape;1263;g1135caa2d63_0_2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4" name="Google Shape;1264;g1135caa2d63_0_2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275441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6"/>
        <p:cNvGrpSpPr/>
        <p:nvPr/>
      </p:nvGrpSpPr>
      <p:grpSpPr>
        <a:xfrm>
          <a:off x="0" y="0"/>
          <a:ext cx="0" cy="0"/>
          <a:chOff x="0" y="0"/>
          <a:chExt cx="0" cy="0"/>
        </a:xfrm>
      </p:grpSpPr>
      <p:sp>
        <p:nvSpPr>
          <p:cNvPr id="1197" name="Google Shape;1197;g99f2f57a71_0_1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8" name="Google Shape;1198;g99f2f57a71_0_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3"/>
        <p:cNvGrpSpPr/>
        <p:nvPr/>
      </p:nvGrpSpPr>
      <p:grpSpPr>
        <a:xfrm>
          <a:off x="0" y="0"/>
          <a:ext cx="0" cy="0"/>
          <a:chOff x="0" y="0"/>
          <a:chExt cx="0" cy="0"/>
        </a:xfrm>
      </p:grpSpPr>
      <p:sp>
        <p:nvSpPr>
          <p:cNvPr id="1274" name="Google Shape;1274;g111ebb7680d_0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5" name="Google Shape;1275;g111ebb7680d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0"/>
        <p:cNvGrpSpPr/>
        <p:nvPr/>
      </p:nvGrpSpPr>
      <p:grpSpPr>
        <a:xfrm>
          <a:off x="0" y="0"/>
          <a:ext cx="0" cy="0"/>
          <a:chOff x="0" y="0"/>
          <a:chExt cx="0" cy="0"/>
        </a:xfrm>
      </p:grpSpPr>
      <p:sp>
        <p:nvSpPr>
          <p:cNvPr id="1281" name="Google Shape;1281;g114bb7e0e33_2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2" name="Google Shape;1282;g114bb7e0e33_2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2"/>
        <p:cNvGrpSpPr/>
        <p:nvPr/>
      </p:nvGrpSpPr>
      <p:grpSpPr>
        <a:xfrm>
          <a:off x="0" y="0"/>
          <a:ext cx="0" cy="0"/>
          <a:chOff x="0" y="0"/>
          <a:chExt cx="0" cy="0"/>
        </a:xfrm>
      </p:grpSpPr>
      <p:sp>
        <p:nvSpPr>
          <p:cNvPr id="1333" name="Google Shape;1333;g105189d2428_0_204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4" name="Google Shape;1334;g105189d2428_0_204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2"/>
        <p:cNvGrpSpPr/>
        <p:nvPr/>
      </p:nvGrpSpPr>
      <p:grpSpPr>
        <a:xfrm>
          <a:off x="0" y="0"/>
          <a:ext cx="0" cy="0"/>
          <a:chOff x="0" y="0"/>
          <a:chExt cx="0" cy="0"/>
        </a:xfrm>
      </p:grpSpPr>
      <p:sp>
        <p:nvSpPr>
          <p:cNvPr id="1333" name="Google Shape;1333;g105189d2428_0_204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4" name="Google Shape;1334;g105189d2428_0_204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7915384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5"/>
        <p:cNvGrpSpPr/>
        <p:nvPr/>
      </p:nvGrpSpPr>
      <p:grpSpPr>
        <a:xfrm>
          <a:off x="0" y="0"/>
          <a:ext cx="0" cy="0"/>
          <a:chOff x="0" y="0"/>
          <a:chExt cx="0" cy="0"/>
        </a:xfrm>
      </p:grpSpPr>
      <p:sp>
        <p:nvSpPr>
          <p:cNvPr id="1366" name="Google Shape;1366;g105189d2428_0_201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7" name="Google Shape;1367;g105189d2428_0_201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2"/>
        <p:cNvGrpSpPr/>
        <p:nvPr/>
      </p:nvGrpSpPr>
      <p:grpSpPr>
        <a:xfrm>
          <a:off x="0" y="0"/>
          <a:ext cx="0" cy="0"/>
          <a:chOff x="0" y="0"/>
          <a:chExt cx="0" cy="0"/>
        </a:xfrm>
      </p:grpSpPr>
      <p:sp>
        <p:nvSpPr>
          <p:cNvPr id="1373" name="Google Shape;1373;gbd6c00e730_0_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4" name="Google Shape;1374;gbd6c00e730_0_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8"/>
        <p:cNvGrpSpPr/>
        <p:nvPr/>
      </p:nvGrpSpPr>
      <p:grpSpPr>
        <a:xfrm>
          <a:off x="0" y="0"/>
          <a:ext cx="0" cy="0"/>
          <a:chOff x="0" y="0"/>
          <a:chExt cx="0" cy="0"/>
        </a:xfrm>
      </p:grpSpPr>
      <p:sp>
        <p:nvSpPr>
          <p:cNvPr id="1379" name="Google Shape;1379;g1135caa2d63_0_3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0" name="Google Shape;1380;g1135caa2d63_0_3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0"/>
        <p:cNvGrpSpPr/>
        <p:nvPr/>
      </p:nvGrpSpPr>
      <p:grpSpPr>
        <a:xfrm>
          <a:off x="0" y="0"/>
          <a:ext cx="0" cy="0"/>
          <a:chOff x="0" y="0"/>
          <a:chExt cx="0" cy="0"/>
        </a:xfrm>
      </p:grpSpPr>
      <p:sp>
        <p:nvSpPr>
          <p:cNvPr id="1491" name="Google Shape;1491;g99f2f57a71_0_1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2" name="Google Shape;1492;g99f2f57a71_0_1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1"/>
        <p:cNvGrpSpPr/>
        <p:nvPr/>
      </p:nvGrpSpPr>
      <p:grpSpPr>
        <a:xfrm>
          <a:off x="0" y="0"/>
          <a:ext cx="0" cy="0"/>
          <a:chOff x="0" y="0"/>
          <a:chExt cx="0" cy="0"/>
        </a:xfrm>
      </p:grpSpPr>
      <p:sp>
        <p:nvSpPr>
          <p:cNvPr id="1442" name="Google Shape;1442;g1135caa2d63_0_4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3" name="Google Shape;1443;g1135caa2d63_0_4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1"/>
        <p:cNvGrpSpPr/>
        <p:nvPr/>
      </p:nvGrpSpPr>
      <p:grpSpPr>
        <a:xfrm>
          <a:off x="0" y="0"/>
          <a:ext cx="0" cy="0"/>
          <a:chOff x="0" y="0"/>
          <a:chExt cx="0" cy="0"/>
        </a:xfrm>
      </p:grpSpPr>
      <p:sp>
        <p:nvSpPr>
          <p:cNvPr id="1442" name="Google Shape;1442;g1135caa2d63_0_4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3" name="Google Shape;1443;g1135caa2d63_0_4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32692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3"/>
        <p:cNvGrpSpPr/>
        <p:nvPr/>
      </p:nvGrpSpPr>
      <p:grpSpPr>
        <a:xfrm>
          <a:off x="0" y="0"/>
          <a:ext cx="0" cy="0"/>
          <a:chOff x="0" y="0"/>
          <a:chExt cx="0" cy="0"/>
        </a:xfrm>
      </p:grpSpPr>
      <p:sp>
        <p:nvSpPr>
          <p:cNvPr id="1174" name="Google Shape;1174;g99f2f57a7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5" name="Google Shape;1175;g99f2f57a7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4"/>
        <p:cNvGrpSpPr/>
        <p:nvPr/>
      </p:nvGrpSpPr>
      <p:grpSpPr>
        <a:xfrm>
          <a:off x="0" y="0"/>
          <a:ext cx="0" cy="0"/>
          <a:chOff x="0" y="0"/>
          <a:chExt cx="0" cy="0"/>
        </a:xfrm>
      </p:grpSpPr>
      <p:sp>
        <p:nvSpPr>
          <p:cNvPr id="1825" name="Google Shape;1825;g105189d2428_0_202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6" name="Google Shape;1826;g105189d2428_0_202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1"/>
        <p:cNvGrpSpPr/>
        <p:nvPr/>
      </p:nvGrpSpPr>
      <p:grpSpPr>
        <a:xfrm>
          <a:off x="0" y="0"/>
          <a:ext cx="0" cy="0"/>
          <a:chOff x="0" y="0"/>
          <a:chExt cx="0" cy="0"/>
        </a:xfrm>
      </p:grpSpPr>
      <p:sp>
        <p:nvSpPr>
          <p:cNvPr id="1832" name="Google Shape;1832;gbd6c00e730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3" name="Google Shape;1833;gbd6c00e730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2"/>
        <p:cNvGrpSpPr/>
        <p:nvPr/>
      </p:nvGrpSpPr>
      <p:grpSpPr>
        <a:xfrm>
          <a:off x="0" y="0"/>
          <a:ext cx="0" cy="0"/>
          <a:chOff x="0" y="0"/>
          <a:chExt cx="0" cy="0"/>
        </a:xfrm>
      </p:grpSpPr>
      <p:sp>
        <p:nvSpPr>
          <p:cNvPr id="1843" name="Google Shape;1843;g105189d2428_0_194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4" name="Google Shape;1844;g105189d2428_0_194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2"/>
        <p:cNvGrpSpPr/>
        <p:nvPr/>
      </p:nvGrpSpPr>
      <p:grpSpPr>
        <a:xfrm>
          <a:off x="0" y="0"/>
          <a:ext cx="0" cy="0"/>
          <a:chOff x="0" y="0"/>
          <a:chExt cx="0" cy="0"/>
        </a:xfrm>
      </p:grpSpPr>
      <p:sp>
        <p:nvSpPr>
          <p:cNvPr id="1843" name="Google Shape;1843;g105189d2428_0_194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4" name="Google Shape;1844;g105189d2428_0_194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2979302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3"/>
        <p:cNvGrpSpPr/>
        <p:nvPr/>
      </p:nvGrpSpPr>
      <p:grpSpPr>
        <a:xfrm>
          <a:off x="0" y="0"/>
          <a:ext cx="0" cy="0"/>
          <a:chOff x="0" y="0"/>
          <a:chExt cx="0" cy="0"/>
        </a:xfrm>
      </p:grpSpPr>
      <p:sp>
        <p:nvSpPr>
          <p:cNvPr id="1854" name="Google Shape;1854;g105189d2428_0_194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5" name="Google Shape;1855;g105189d2428_0_194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3"/>
        <p:cNvGrpSpPr/>
        <p:nvPr/>
      </p:nvGrpSpPr>
      <p:grpSpPr>
        <a:xfrm>
          <a:off x="0" y="0"/>
          <a:ext cx="0" cy="0"/>
          <a:chOff x="0" y="0"/>
          <a:chExt cx="0" cy="0"/>
        </a:xfrm>
      </p:grpSpPr>
      <p:sp>
        <p:nvSpPr>
          <p:cNvPr id="1854" name="Google Shape;1854;g105189d2428_0_194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5" name="Google Shape;1855;g105189d2428_0_194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2503730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8"/>
        <p:cNvGrpSpPr/>
        <p:nvPr/>
      </p:nvGrpSpPr>
      <p:grpSpPr>
        <a:xfrm>
          <a:off x="0" y="0"/>
          <a:ext cx="0" cy="0"/>
          <a:chOff x="0" y="0"/>
          <a:chExt cx="0" cy="0"/>
        </a:xfrm>
      </p:grpSpPr>
      <p:sp>
        <p:nvSpPr>
          <p:cNvPr id="1209" name="Google Shape;1209;gbd6c00e730_0_2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0" name="Google Shape;1210;gbd6c00e730_0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345468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9"/>
        <p:cNvGrpSpPr/>
        <p:nvPr/>
      </p:nvGrpSpPr>
      <p:grpSpPr>
        <a:xfrm>
          <a:off x="0" y="0"/>
          <a:ext cx="0" cy="0"/>
          <a:chOff x="0" y="0"/>
          <a:chExt cx="0" cy="0"/>
        </a:xfrm>
      </p:grpSpPr>
      <p:sp>
        <p:nvSpPr>
          <p:cNvPr id="1180" name="Google Shape;1180;g11445a75184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1" name="Google Shape;1181;g11445a75184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8"/>
        <p:cNvGrpSpPr/>
        <p:nvPr/>
      </p:nvGrpSpPr>
      <p:grpSpPr>
        <a:xfrm>
          <a:off x="0" y="0"/>
          <a:ext cx="0" cy="0"/>
          <a:chOff x="0" y="0"/>
          <a:chExt cx="0" cy="0"/>
        </a:xfrm>
      </p:grpSpPr>
      <p:sp>
        <p:nvSpPr>
          <p:cNvPr id="1209" name="Google Shape;1209;gbd6c00e730_0_2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0" name="Google Shape;1210;gbd6c00e730_0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1"/>
        <p:cNvGrpSpPr/>
        <p:nvPr/>
      </p:nvGrpSpPr>
      <p:grpSpPr>
        <a:xfrm>
          <a:off x="0" y="0"/>
          <a:ext cx="0" cy="0"/>
          <a:chOff x="0" y="0"/>
          <a:chExt cx="0" cy="0"/>
        </a:xfrm>
      </p:grpSpPr>
      <p:sp>
        <p:nvSpPr>
          <p:cNvPr id="1222" name="Google Shape;1222;g99f2f57a71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3" name="Google Shape;1223;g99f2f57a71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8"/>
        <p:cNvGrpSpPr/>
        <p:nvPr/>
      </p:nvGrpSpPr>
      <p:grpSpPr>
        <a:xfrm>
          <a:off x="0" y="0"/>
          <a:ext cx="0" cy="0"/>
          <a:chOff x="0" y="0"/>
          <a:chExt cx="0" cy="0"/>
        </a:xfrm>
      </p:grpSpPr>
      <p:sp>
        <p:nvSpPr>
          <p:cNvPr id="1229" name="Google Shape;1229;g99f2f57a71_0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0" name="Google Shape;1230;g99f2f57a71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4"/>
        <p:cNvGrpSpPr/>
        <p:nvPr/>
      </p:nvGrpSpPr>
      <p:grpSpPr>
        <a:xfrm>
          <a:off x="0" y="0"/>
          <a:ext cx="0" cy="0"/>
          <a:chOff x="0" y="0"/>
          <a:chExt cx="0" cy="0"/>
        </a:xfrm>
      </p:grpSpPr>
      <p:sp>
        <p:nvSpPr>
          <p:cNvPr id="1235" name="Google Shape;1235;gbd6c00e730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6" name="Google Shape;1236;gbd6c00e730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4"/>
        <p:cNvGrpSpPr/>
        <p:nvPr/>
      </p:nvGrpSpPr>
      <p:grpSpPr>
        <a:xfrm>
          <a:off x="0" y="0"/>
          <a:ext cx="0" cy="0"/>
          <a:chOff x="0" y="0"/>
          <a:chExt cx="0" cy="0"/>
        </a:xfrm>
      </p:grpSpPr>
      <p:sp>
        <p:nvSpPr>
          <p:cNvPr id="1235" name="Google Shape;1235;gbd6c00e730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6" name="Google Shape;1236;gbd6c00e730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001517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912025" y="1354538"/>
            <a:ext cx="7320000" cy="2045700"/>
          </a:xfrm>
          <a:prstGeom prst="rect">
            <a:avLst/>
          </a:prstGeom>
        </p:spPr>
        <p:txBody>
          <a:bodyPr spcFirstLastPara="1" wrap="square" lIns="0" tIns="91425" rIns="91425" bIns="91425" anchor="b" anchorCtr="0">
            <a:noAutofit/>
          </a:bodyPr>
          <a:lstStyle>
            <a:lvl1pPr lvl="0" algn="ctr">
              <a:spcBef>
                <a:spcPts val="0"/>
              </a:spcBef>
              <a:spcAft>
                <a:spcPts val="0"/>
              </a:spcAft>
              <a:buClr>
                <a:srgbClr val="191919"/>
              </a:buClr>
              <a:buSzPts val="5200"/>
              <a:buNone/>
              <a:defRPr sz="60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2382000" y="3561250"/>
            <a:ext cx="4380000" cy="669000"/>
          </a:xfrm>
          <a:prstGeom prst="rect">
            <a:avLst/>
          </a:prstGeom>
        </p:spPr>
        <p:txBody>
          <a:bodyPr spcFirstLastPara="1" wrap="square" lIns="0" tIns="91425" rIns="91425" bIns="91425" anchor="t" anchorCtr="0">
            <a:noAutofit/>
          </a:bodyPr>
          <a:lstStyle>
            <a:lvl1pPr lvl="0" algn="ctr">
              <a:lnSpc>
                <a:spcPct val="100000"/>
              </a:lnSpc>
              <a:spcBef>
                <a:spcPts val="0"/>
              </a:spcBef>
              <a:spcAft>
                <a:spcPts val="0"/>
              </a:spcAft>
              <a:buSzPts val="1400"/>
              <a:buNone/>
              <a:defRPr sz="18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grpSp>
        <p:nvGrpSpPr>
          <p:cNvPr id="11" name="Google Shape;11;p2"/>
          <p:cNvGrpSpPr/>
          <p:nvPr/>
        </p:nvGrpSpPr>
        <p:grpSpPr>
          <a:xfrm>
            <a:off x="202900" y="166025"/>
            <a:ext cx="976084" cy="127476"/>
            <a:chOff x="59225" y="213200"/>
            <a:chExt cx="1966325" cy="256800"/>
          </a:xfrm>
        </p:grpSpPr>
        <p:sp>
          <p:nvSpPr>
            <p:cNvPr id="12" name="Google Shape;12;p2"/>
            <p:cNvSpPr/>
            <p:nvPr/>
          </p:nvSpPr>
          <p:spPr>
            <a:xfrm>
              <a:off x="59225" y="213200"/>
              <a:ext cx="924000" cy="2568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1101550" y="213200"/>
              <a:ext cx="924000" cy="2568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 name="Google Shape;14;p2"/>
          <p:cNvGrpSpPr/>
          <p:nvPr/>
        </p:nvGrpSpPr>
        <p:grpSpPr>
          <a:xfrm>
            <a:off x="7941208" y="3557710"/>
            <a:ext cx="539041" cy="127476"/>
            <a:chOff x="2797275" y="213200"/>
            <a:chExt cx="1085900" cy="256800"/>
          </a:xfrm>
        </p:grpSpPr>
        <p:sp>
          <p:nvSpPr>
            <p:cNvPr id="15" name="Google Shape;15;p2"/>
            <p:cNvSpPr/>
            <p:nvPr/>
          </p:nvSpPr>
          <p:spPr>
            <a:xfrm>
              <a:off x="2797275" y="213200"/>
              <a:ext cx="256800" cy="256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3211825" y="213200"/>
              <a:ext cx="256800" cy="256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3626375" y="213200"/>
              <a:ext cx="256800" cy="256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18;p2"/>
          <p:cNvGrpSpPr/>
          <p:nvPr/>
        </p:nvGrpSpPr>
        <p:grpSpPr>
          <a:xfrm>
            <a:off x="7974495" y="465495"/>
            <a:ext cx="699626" cy="127476"/>
            <a:chOff x="7367550" y="213200"/>
            <a:chExt cx="1409400" cy="256800"/>
          </a:xfrm>
        </p:grpSpPr>
        <p:sp>
          <p:nvSpPr>
            <p:cNvPr id="19" name="Google Shape;19;p2"/>
            <p:cNvSpPr/>
            <p:nvPr/>
          </p:nvSpPr>
          <p:spPr>
            <a:xfrm>
              <a:off x="7852950" y="213200"/>
              <a:ext cx="924000" cy="2568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7367550" y="213200"/>
              <a:ext cx="256800" cy="256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 name="Google Shape;21;p2"/>
          <p:cNvGrpSpPr/>
          <p:nvPr/>
        </p:nvGrpSpPr>
        <p:grpSpPr>
          <a:xfrm>
            <a:off x="7017995" y="1266787"/>
            <a:ext cx="899675" cy="127476"/>
            <a:chOff x="59225" y="935725"/>
            <a:chExt cx="1812400" cy="256800"/>
          </a:xfrm>
        </p:grpSpPr>
        <p:sp>
          <p:nvSpPr>
            <p:cNvPr id="22" name="Google Shape;22;p2"/>
            <p:cNvSpPr/>
            <p:nvPr/>
          </p:nvSpPr>
          <p:spPr>
            <a:xfrm>
              <a:off x="59225" y="935725"/>
              <a:ext cx="256800" cy="256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503425" y="935725"/>
              <a:ext cx="256800" cy="256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947625" y="935725"/>
              <a:ext cx="924000" cy="256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 name="Google Shape;25;p2"/>
          <p:cNvGrpSpPr/>
          <p:nvPr/>
        </p:nvGrpSpPr>
        <p:grpSpPr>
          <a:xfrm>
            <a:off x="1178975" y="4694504"/>
            <a:ext cx="1120176" cy="127476"/>
            <a:chOff x="59225" y="3731075"/>
            <a:chExt cx="2256600" cy="256800"/>
          </a:xfrm>
        </p:grpSpPr>
        <p:sp>
          <p:nvSpPr>
            <p:cNvPr id="26" name="Google Shape;26;p2"/>
            <p:cNvSpPr/>
            <p:nvPr/>
          </p:nvSpPr>
          <p:spPr>
            <a:xfrm flipH="1">
              <a:off x="1614825" y="3731075"/>
              <a:ext cx="256800" cy="256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flipH="1">
              <a:off x="1170625" y="3731075"/>
              <a:ext cx="256800" cy="256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flipH="1">
              <a:off x="59225" y="3731075"/>
              <a:ext cx="924000" cy="256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flipH="1">
              <a:off x="2059025" y="3731075"/>
              <a:ext cx="256800" cy="256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 name="Google Shape;30;p2"/>
          <p:cNvGrpSpPr/>
          <p:nvPr/>
        </p:nvGrpSpPr>
        <p:grpSpPr>
          <a:xfrm>
            <a:off x="5415577" y="166025"/>
            <a:ext cx="699626" cy="127476"/>
            <a:chOff x="7367550" y="213200"/>
            <a:chExt cx="1409400" cy="256800"/>
          </a:xfrm>
        </p:grpSpPr>
        <p:sp>
          <p:nvSpPr>
            <p:cNvPr id="31" name="Google Shape;31;p2"/>
            <p:cNvSpPr/>
            <p:nvPr/>
          </p:nvSpPr>
          <p:spPr>
            <a:xfrm>
              <a:off x="7852950" y="213200"/>
              <a:ext cx="924000" cy="2568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7367550" y="213200"/>
              <a:ext cx="256800" cy="2568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 name="Google Shape;33;p2"/>
          <p:cNvGrpSpPr/>
          <p:nvPr/>
        </p:nvGrpSpPr>
        <p:grpSpPr>
          <a:xfrm>
            <a:off x="283603" y="1227086"/>
            <a:ext cx="1550555" cy="127476"/>
            <a:chOff x="5653350" y="1527950"/>
            <a:chExt cx="3123600" cy="256800"/>
          </a:xfrm>
        </p:grpSpPr>
        <p:sp>
          <p:nvSpPr>
            <p:cNvPr id="34" name="Google Shape;34;p2"/>
            <p:cNvSpPr/>
            <p:nvPr/>
          </p:nvSpPr>
          <p:spPr>
            <a:xfrm>
              <a:off x="7852950" y="1527950"/>
              <a:ext cx="924000" cy="256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7342150" y="1527950"/>
              <a:ext cx="256800" cy="256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flipH="1">
              <a:off x="5653350" y="1527950"/>
              <a:ext cx="924000" cy="256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flipH="1">
              <a:off x="6831350" y="1527950"/>
              <a:ext cx="256800" cy="256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 name="Google Shape;38;p2"/>
          <p:cNvGrpSpPr/>
          <p:nvPr/>
        </p:nvGrpSpPr>
        <p:grpSpPr>
          <a:xfrm>
            <a:off x="6594478" y="4391257"/>
            <a:ext cx="1550555" cy="127476"/>
            <a:chOff x="5653350" y="2333400"/>
            <a:chExt cx="3123600" cy="256800"/>
          </a:xfrm>
        </p:grpSpPr>
        <p:sp>
          <p:nvSpPr>
            <p:cNvPr id="39" name="Google Shape;39;p2"/>
            <p:cNvSpPr/>
            <p:nvPr/>
          </p:nvSpPr>
          <p:spPr>
            <a:xfrm>
              <a:off x="7852950" y="2333400"/>
              <a:ext cx="924000" cy="2568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7342150" y="2333400"/>
              <a:ext cx="256800" cy="2568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6164150" y="2333400"/>
              <a:ext cx="924000" cy="2568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5653350" y="2333400"/>
              <a:ext cx="256800" cy="2568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 name="Google Shape;43;p2"/>
          <p:cNvGrpSpPr/>
          <p:nvPr/>
        </p:nvGrpSpPr>
        <p:grpSpPr>
          <a:xfrm>
            <a:off x="4057849" y="4920198"/>
            <a:ext cx="1550555" cy="127476"/>
            <a:chOff x="5653350" y="3055925"/>
            <a:chExt cx="3123600" cy="256800"/>
          </a:xfrm>
        </p:grpSpPr>
        <p:sp>
          <p:nvSpPr>
            <p:cNvPr id="44" name="Google Shape;44;p2"/>
            <p:cNvSpPr/>
            <p:nvPr/>
          </p:nvSpPr>
          <p:spPr>
            <a:xfrm>
              <a:off x="7852950" y="3055925"/>
              <a:ext cx="924000" cy="2568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6164150" y="3055925"/>
              <a:ext cx="256800" cy="256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6674950" y="3055925"/>
              <a:ext cx="924000" cy="2568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5653350" y="3055925"/>
              <a:ext cx="256800" cy="256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 name="Google Shape;48;p2"/>
          <p:cNvGrpSpPr/>
          <p:nvPr/>
        </p:nvGrpSpPr>
        <p:grpSpPr>
          <a:xfrm>
            <a:off x="3536695" y="776271"/>
            <a:ext cx="1550555" cy="127476"/>
            <a:chOff x="5653350" y="3636300"/>
            <a:chExt cx="3123600" cy="256800"/>
          </a:xfrm>
        </p:grpSpPr>
        <p:sp>
          <p:nvSpPr>
            <p:cNvPr id="49" name="Google Shape;49;p2"/>
            <p:cNvSpPr/>
            <p:nvPr/>
          </p:nvSpPr>
          <p:spPr>
            <a:xfrm flipH="1">
              <a:off x="7342150" y="3636300"/>
              <a:ext cx="924000" cy="2568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flipH="1">
              <a:off x="8520150" y="3636300"/>
              <a:ext cx="256800" cy="256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6164150" y="3636300"/>
              <a:ext cx="924000" cy="2568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5653350" y="3636300"/>
              <a:ext cx="256800" cy="256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 name="Google Shape;53;p2"/>
          <p:cNvGrpSpPr/>
          <p:nvPr/>
        </p:nvGrpSpPr>
        <p:grpSpPr>
          <a:xfrm>
            <a:off x="332704" y="3832006"/>
            <a:ext cx="1550555" cy="127476"/>
            <a:chOff x="5653350" y="4311450"/>
            <a:chExt cx="3123600" cy="256800"/>
          </a:xfrm>
        </p:grpSpPr>
        <p:sp>
          <p:nvSpPr>
            <p:cNvPr id="54" name="Google Shape;54;p2"/>
            <p:cNvSpPr/>
            <p:nvPr/>
          </p:nvSpPr>
          <p:spPr>
            <a:xfrm flipH="1">
              <a:off x="5653350" y="4311450"/>
              <a:ext cx="924000" cy="2568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flipH="1">
              <a:off x="8009350" y="4311450"/>
              <a:ext cx="256800" cy="256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flipH="1">
              <a:off x="6831350" y="4311450"/>
              <a:ext cx="924000" cy="2568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flipH="1">
              <a:off x="8520150" y="4311450"/>
              <a:ext cx="256800" cy="256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lt1"/>
        </a:solidFill>
        <a:effectLst/>
      </p:bgPr>
    </p:bg>
    <p:spTree>
      <p:nvGrpSpPr>
        <p:cNvPr id="1" name="Shape 396"/>
        <p:cNvGrpSpPr/>
        <p:nvPr/>
      </p:nvGrpSpPr>
      <p:grpSpPr>
        <a:xfrm>
          <a:off x="0" y="0"/>
          <a:ext cx="0" cy="0"/>
          <a:chOff x="0" y="0"/>
          <a:chExt cx="0" cy="0"/>
        </a:xfrm>
      </p:grpSpPr>
      <p:sp>
        <p:nvSpPr>
          <p:cNvPr id="397" name="Google Shape;397;p11"/>
          <p:cNvSpPr txBox="1">
            <a:spLocks noGrp="1"/>
          </p:cNvSpPr>
          <p:nvPr>
            <p:ph type="title" hasCustomPrompt="1"/>
          </p:nvPr>
        </p:nvSpPr>
        <p:spPr>
          <a:xfrm>
            <a:off x="713100" y="962725"/>
            <a:ext cx="7717800" cy="2100300"/>
          </a:xfrm>
          <a:prstGeom prst="rect">
            <a:avLst/>
          </a:prstGeom>
        </p:spPr>
        <p:txBody>
          <a:bodyPr spcFirstLastPara="1" wrap="square" lIns="0" tIns="91425" rIns="91425" bIns="91425" anchor="b" anchorCtr="0">
            <a:noAutofit/>
          </a:bodyPr>
          <a:lstStyle>
            <a:lvl1pPr lvl="0" algn="ctr">
              <a:spcBef>
                <a:spcPts val="0"/>
              </a:spcBef>
              <a:spcAft>
                <a:spcPts val="0"/>
              </a:spcAft>
              <a:buSzPts val="9600"/>
              <a:buNone/>
              <a:defRPr sz="112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398" name="Google Shape;398;p11"/>
          <p:cNvSpPr txBox="1">
            <a:spLocks noGrp="1"/>
          </p:cNvSpPr>
          <p:nvPr>
            <p:ph type="subTitle" idx="1"/>
          </p:nvPr>
        </p:nvSpPr>
        <p:spPr>
          <a:xfrm>
            <a:off x="2037000" y="3063025"/>
            <a:ext cx="5070000" cy="700200"/>
          </a:xfrm>
          <a:prstGeom prst="rect">
            <a:avLst/>
          </a:prstGeom>
        </p:spPr>
        <p:txBody>
          <a:bodyPr spcFirstLastPara="1" wrap="square" lIns="0" tIns="91425" rIns="91425" bIns="91425" anchor="ctr" anchorCtr="0">
            <a:noAutofit/>
          </a:bodyPr>
          <a:lstStyle>
            <a:lvl1pPr lvl="0" algn="ctr" rtl="0">
              <a:lnSpc>
                <a:spcPct val="100000"/>
              </a:lnSpc>
              <a:spcBef>
                <a:spcPts val="0"/>
              </a:spcBef>
              <a:spcAft>
                <a:spcPts val="0"/>
              </a:spcAft>
              <a:buSzPts val="1600"/>
              <a:buNone/>
              <a:defRPr sz="1800"/>
            </a:lvl1pPr>
            <a:lvl2pPr lvl="1" algn="ctr" rtl="0">
              <a:lnSpc>
                <a:spcPct val="100000"/>
              </a:lnSpc>
              <a:spcBef>
                <a:spcPts val="0"/>
              </a:spcBef>
              <a:spcAft>
                <a:spcPts val="0"/>
              </a:spcAft>
              <a:buSzPts val="1600"/>
              <a:buNone/>
              <a:defRPr sz="1600"/>
            </a:lvl2pPr>
            <a:lvl3pPr lvl="2" algn="ctr" rtl="0">
              <a:lnSpc>
                <a:spcPct val="100000"/>
              </a:lnSpc>
              <a:spcBef>
                <a:spcPts val="1600"/>
              </a:spcBef>
              <a:spcAft>
                <a:spcPts val="0"/>
              </a:spcAft>
              <a:buSzPts val="1600"/>
              <a:buNone/>
              <a:defRPr sz="1600"/>
            </a:lvl3pPr>
            <a:lvl4pPr lvl="3" algn="ctr" rtl="0">
              <a:lnSpc>
                <a:spcPct val="100000"/>
              </a:lnSpc>
              <a:spcBef>
                <a:spcPts val="1600"/>
              </a:spcBef>
              <a:spcAft>
                <a:spcPts val="0"/>
              </a:spcAft>
              <a:buSzPts val="1600"/>
              <a:buNone/>
              <a:defRPr sz="1600"/>
            </a:lvl4pPr>
            <a:lvl5pPr lvl="4" algn="ctr" rtl="0">
              <a:lnSpc>
                <a:spcPct val="100000"/>
              </a:lnSpc>
              <a:spcBef>
                <a:spcPts val="1600"/>
              </a:spcBef>
              <a:spcAft>
                <a:spcPts val="0"/>
              </a:spcAft>
              <a:buSzPts val="1600"/>
              <a:buNone/>
              <a:defRPr sz="1600"/>
            </a:lvl5pPr>
            <a:lvl6pPr lvl="5" algn="ctr" rtl="0">
              <a:lnSpc>
                <a:spcPct val="100000"/>
              </a:lnSpc>
              <a:spcBef>
                <a:spcPts val="1600"/>
              </a:spcBef>
              <a:spcAft>
                <a:spcPts val="0"/>
              </a:spcAft>
              <a:buSzPts val="1600"/>
              <a:buNone/>
              <a:defRPr sz="1600"/>
            </a:lvl6pPr>
            <a:lvl7pPr lvl="6" algn="ctr" rtl="0">
              <a:lnSpc>
                <a:spcPct val="100000"/>
              </a:lnSpc>
              <a:spcBef>
                <a:spcPts val="1600"/>
              </a:spcBef>
              <a:spcAft>
                <a:spcPts val="0"/>
              </a:spcAft>
              <a:buSzPts val="1600"/>
              <a:buNone/>
              <a:defRPr sz="1600"/>
            </a:lvl7pPr>
            <a:lvl8pPr lvl="7" algn="ctr" rtl="0">
              <a:lnSpc>
                <a:spcPct val="100000"/>
              </a:lnSpc>
              <a:spcBef>
                <a:spcPts val="1600"/>
              </a:spcBef>
              <a:spcAft>
                <a:spcPts val="0"/>
              </a:spcAft>
              <a:buSzPts val="1600"/>
              <a:buNone/>
              <a:defRPr sz="1600"/>
            </a:lvl8pPr>
            <a:lvl9pPr lvl="8" algn="ctr" rtl="0">
              <a:lnSpc>
                <a:spcPct val="100000"/>
              </a:lnSpc>
              <a:spcBef>
                <a:spcPts val="1600"/>
              </a:spcBef>
              <a:spcAft>
                <a:spcPts val="1600"/>
              </a:spcAft>
              <a:buSzPts val="1600"/>
              <a:buNone/>
              <a:defRPr sz="1600"/>
            </a:lvl9pPr>
          </a:lstStyle>
          <a:p>
            <a:endParaRPr/>
          </a:p>
        </p:txBody>
      </p:sp>
      <p:grpSp>
        <p:nvGrpSpPr>
          <p:cNvPr id="399" name="Google Shape;399;p11"/>
          <p:cNvGrpSpPr/>
          <p:nvPr/>
        </p:nvGrpSpPr>
        <p:grpSpPr>
          <a:xfrm rot="10800000" flipH="1">
            <a:off x="433356" y="1035492"/>
            <a:ext cx="976084" cy="127476"/>
            <a:chOff x="59225" y="213200"/>
            <a:chExt cx="1966325" cy="256800"/>
          </a:xfrm>
        </p:grpSpPr>
        <p:sp>
          <p:nvSpPr>
            <p:cNvPr id="400" name="Google Shape;400;p11"/>
            <p:cNvSpPr/>
            <p:nvPr/>
          </p:nvSpPr>
          <p:spPr>
            <a:xfrm>
              <a:off x="59225" y="213200"/>
              <a:ext cx="924000" cy="2568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11"/>
            <p:cNvSpPr/>
            <p:nvPr/>
          </p:nvSpPr>
          <p:spPr>
            <a:xfrm>
              <a:off x="1101550" y="213200"/>
              <a:ext cx="924000" cy="2568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 name="Google Shape;402;p11"/>
          <p:cNvGrpSpPr/>
          <p:nvPr/>
        </p:nvGrpSpPr>
        <p:grpSpPr>
          <a:xfrm flipH="1">
            <a:off x="8240926" y="425551"/>
            <a:ext cx="699626" cy="127476"/>
            <a:chOff x="7367550" y="213200"/>
            <a:chExt cx="1409400" cy="256800"/>
          </a:xfrm>
        </p:grpSpPr>
        <p:sp>
          <p:nvSpPr>
            <p:cNvPr id="403" name="Google Shape;403;p11"/>
            <p:cNvSpPr/>
            <p:nvPr/>
          </p:nvSpPr>
          <p:spPr>
            <a:xfrm>
              <a:off x="7852950" y="213200"/>
              <a:ext cx="924000" cy="2568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11"/>
            <p:cNvSpPr/>
            <p:nvPr/>
          </p:nvSpPr>
          <p:spPr>
            <a:xfrm>
              <a:off x="7367550" y="213200"/>
              <a:ext cx="256800" cy="256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 name="Google Shape;405;p11"/>
          <p:cNvGrpSpPr/>
          <p:nvPr/>
        </p:nvGrpSpPr>
        <p:grpSpPr>
          <a:xfrm>
            <a:off x="6324213" y="854344"/>
            <a:ext cx="899675" cy="127476"/>
            <a:chOff x="59225" y="935725"/>
            <a:chExt cx="1812400" cy="256800"/>
          </a:xfrm>
        </p:grpSpPr>
        <p:sp>
          <p:nvSpPr>
            <p:cNvPr id="406" name="Google Shape;406;p11"/>
            <p:cNvSpPr/>
            <p:nvPr/>
          </p:nvSpPr>
          <p:spPr>
            <a:xfrm>
              <a:off x="59225" y="935725"/>
              <a:ext cx="256800" cy="2568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11"/>
            <p:cNvSpPr/>
            <p:nvPr/>
          </p:nvSpPr>
          <p:spPr>
            <a:xfrm>
              <a:off x="503425" y="935725"/>
              <a:ext cx="256800" cy="2568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11"/>
            <p:cNvSpPr/>
            <p:nvPr/>
          </p:nvSpPr>
          <p:spPr>
            <a:xfrm>
              <a:off x="947625" y="935725"/>
              <a:ext cx="924000" cy="2568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9" name="Google Shape;409;p11"/>
          <p:cNvGrpSpPr/>
          <p:nvPr/>
        </p:nvGrpSpPr>
        <p:grpSpPr>
          <a:xfrm>
            <a:off x="1202869" y="4701835"/>
            <a:ext cx="1120176" cy="127476"/>
            <a:chOff x="59225" y="3731075"/>
            <a:chExt cx="2256600" cy="256800"/>
          </a:xfrm>
        </p:grpSpPr>
        <p:sp>
          <p:nvSpPr>
            <p:cNvPr id="410" name="Google Shape;410;p11"/>
            <p:cNvSpPr/>
            <p:nvPr/>
          </p:nvSpPr>
          <p:spPr>
            <a:xfrm flipH="1">
              <a:off x="1614825" y="3731075"/>
              <a:ext cx="256800" cy="256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11"/>
            <p:cNvSpPr/>
            <p:nvPr/>
          </p:nvSpPr>
          <p:spPr>
            <a:xfrm flipH="1">
              <a:off x="1170625" y="3731075"/>
              <a:ext cx="256800" cy="256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11"/>
            <p:cNvSpPr/>
            <p:nvPr/>
          </p:nvSpPr>
          <p:spPr>
            <a:xfrm flipH="1">
              <a:off x="59225" y="3731075"/>
              <a:ext cx="924000" cy="2568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11"/>
            <p:cNvSpPr/>
            <p:nvPr/>
          </p:nvSpPr>
          <p:spPr>
            <a:xfrm flipH="1">
              <a:off x="2059025" y="3731075"/>
              <a:ext cx="256800" cy="256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 name="Google Shape;414;p11"/>
          <p:cNvGrpSpPr/>
          <p:nvPr/>
        </p:nvGrpSpPr>
        <p:grpSpPr>
          <a:xfrm>
            <a:off x="8574702" y="4153916"/>
            <a:ext cx="539041" cy="127476"/>
            <a:chOff x="2797275" y="213200"/>
            <a:chExt cx="1085900" cy="256800"/>
          </a:xfrm>
        </p:grpSpPr>
        <p:sp>
          <p:nvSpPr>
            <p:cNvPr id="415" name="Google Shape;415;p11"/>
            <p:cNvSpPr/>
            <p:nvPr/>
          </p:nvSpPr>
          <p:spPr>
            <a:xfrm>
              <a:off x="2797275" y="213200"/>
              <a:ext cx="256800" cy="256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11"/>
            <p:cNvSpPr/>
            <p:nvPr/>
          </p:nvSpPr>
          <p:spPr>
            <a:xfrm>
              <a:off x="3211825" y="213200"/>
              <a:ext cx="256800" cy="256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11"/>
            <p:cNvSpPr/>
            <p:nvPr/>
          </p:nvSpPr>
          <p:spPr>
            <a:xfrm>
              <a:off x="3626375" y="213200"/>
              <a:ext cx="256800" cy="256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 name="Google Shape;418;p11"/>
          <p:cNvGrpSpPr/>
          <p:nvPr/>
        </p:nvGrpSpPr>
        <p:grpSpPr>
          <a:xfrm>
            <a:off x="1895858" y="425544"/>
            <a:ext cx="699626" cy="127476"/>
            <a:chOff x="7367550" y="213200"/>
            <a:chExt cx="1409400" cy="256800"/>
          </a:xfrm>
        </p:grpSpPr>
        <p:sp>
          <p:nvSpPr>
            <p:cNvPr id="419" name="Google Shape;419;p11"/>
            <p:cNvSpPr/>
            <p:nvPr/>
          </p:nvSpPr>
          <p:spPr>
            <a:xfrm>
              <a:off x="7852950" y="213200"/>
              <a:ext cx="924000" cy="2568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11"/>
            <p:cNvSpPr/>
            <p:nvPr/>
          </p:nvSpPr>
          <p:spPr>
            <a:xfrm>
              <a:off x="7367550" y="213200"/>
              <a:ext cx="256800" cy="256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 name="Google Shape;421;p11"/>
          <p:cNvGrpSpPr/>
          <p:nvPr/>
        </p:nvGrpSpPr>
        <p:grpSpPr>
          <a:xfrm rot="10800000" flipH="1">
            <a:off x="4022247" y="147044"/>
            <a:ext cx="1550555" cy="127476"/>
            <a:chOff x="5653350" y="1527950"/>
            <a:chExt cx="3123600" cy="256800"/>
          </a:xfrm>
        </p:grpSpPr>
        <p:sp>
          <p:nvSpPr>
            <p:cNvPr id="422" name="Google Shape;422;p11"/>
            <p:cNvSpPr/>
            <p:nvPr/>
          </p:nvSpPr>
          <p:spPr>
            <a:xfrm>
              <a:off x="7852950" y="1527950"/>
              <a:ext cx="924000" cy="256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11"/>
            <p:cNvSpPr/>
            <p:nvPr/>
          </p:nvSpPr>
          <p:spPr>
            <a:xfrm>
              <a:off x="7342150" y="1527950"/>
              <a:ext cx="256800" cy="256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11"/>
            <p:cNvSpPr/>
            <p:nvPr/>
          </p:nvSpPr>
          <p:spPr>
            <a:xfrm flipH="1">
              <a:off x="5653350" y="1527950"/>
              <a:ext cx="924000" cy="256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11"/>
            <p:cNvSpPr/>
            <p:nvPr/>
          </p:nvSpPr>
          <p:spPr>
            <a:xfrm flipH="1">
              <a:off x="6831350" y="1527950"/>
              <a:ext cx="256800" cy="256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 name="Google Shape;426;p11"/>
          <p:cNvGrpSpPr/>
          <p:nvPr/>
        </p:nvGrpSpPr>
        <p:grpSpPr>
          <a:xfrm>
            <a:off x="6109297" y="4829289"/>
            <a:ext cx="1550555" cy="127476"/>
            <a:chOff x="5653350" y="2333400"/>
            <a:chExt cx="3123600" cy="256800"/>
          </a:xfrm>
        </p:grpSpPr>
        <p:sp>
          <p:nvSpPr>
            <p:cNvPr id="427" name="Google Shape;427;p11"/>
            <p:cNvSpPr/>
            <p:nvPr/>
          </p:nvSpPr>
          <p:spPr>
            <a:xfrm>
              <a:off x="7852950" y="2333400"/>
              <a:ext cx="924000" cy="2568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11"/>
            <p:cNvSpPr/>
            <p:nvPr/>
          </p:nvSpPr>
          <p:spPr>
            <a:xfrm>
              <a:off x="7342150" y="2333400"/>
              <a:ext cx="256800" cy="2568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11"/>
            <p:cNvSpPr/>
            <p:nvPr/>
          </p:nvSpPr>
          <p:spPr>
            <a:xfrm>
              <a:off x="6164150" y="2333400"/>
              <a:ext cx="924000" cy="2568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11"/>
            <p:cNvSpPr/>
            <p:nvPr/>
          </p:nvSpPr>
          <p:spPr>
            <a:xfrm>
              <a:off x="5653350" y="2333400"/>
              <a:ext cx="256800" cy="2568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 name="Google Shape;431;p11"/>
          <p:cNvGrpSpPr/>
          <p:nvPr/>
        </p:nvGrpSpPr>
        <p:grpSpPr>
          <a:xfrm>
            <a:off x="230314" y="3763215"/>
            <a:ext cx="1550555" cy="127476"/>
            <a:chOff x="5653350" y="3636300"/>
            <a:chExt cx="3123600" cy="256800"/>
          </a:xfrm>
        </p:grpSpPr>
        <p:sp>
          <p:nvSpPr>
            <p:cNvPr id="432" name="Google Shape;432;p11"/>
            <p:cNvSpPr/>
            <p:nvPr/>
          </p:nvSpPr>
          <p:spPr>
            <a:xfrm flipH="1">
              <a:off x="7342150" y="3636300"/>
              <a:ext cx="924000" cy="256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11"/>
            <p:cNvSpPr/>
            <p:nvPr/>
          </p:nvSpPr>
          <p:spPr>
            <a:xfrm flipH="1">
              <a:off x="8520150" y="3636300"/>
              <a:ext cx="256800" cy="256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11"/>
            <p:cNvSpPr/>
            <p:nvPr/>
          </p:nvSpPr>
          <p:spPr>
            <a:xfrm>
              <a:off x="6164150" y="3636300"/>
              <a:ext cx="924000" cy="256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11"/>
            <p:cNvSpPr/>
            <p:nvPr/>
          </p:nvSpPr>
          <p:spPr>
            <a:xfrm>
              <a:off x="5653350" y="3636300"/>
              <a:ext cx="256800" cy="256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 name="Google Shape;436;p11"/>
          <p:cNvGrpSpPr/>
          <p:nvPr/>
        </p:nvGrpSpPr>
        <p:grpSpPr>
          <a:xfrm>
            <a:off x="7659847" y="2935550"/>
            <a:ext cx="1120176" cy="127476"/>
            <a:chOff x="59225" y="3731075"/>
            <a:chExt cx="2256600" cy="256800"/>
          </a:xfrm>
        </p:grpSpPr>
        <p:sp>
          <p:nvSpPr>
            <p:cNvPr id="437" name="Google Shape;437;p11"/>
            <p:cNvSpPr/>
            <p:nvPr/>
          </p:nvSpPr>
          <p:spPr>
            <a:xfrm flipH="1">
              <a:off x="1614825" y="3731075"/>
              <a:ext cx="256800" cy="256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11"/>
            <p:cNvSpPr/>
            <p:nvPr/>
          </p:nvSpPr>
          <p:spPr>
            <a:xfrm flipH="1">
              <a:off x="1170625" y="3731075"/>
              <a:ext cx="256800" cy="256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11"/>
            <p:cNvSpPr/>
            <p:nvPr/>
          </p:nvSpPr>
          <p:spPr>
            <a:xfrm flipH="1">
              <a:off x="59225" y="3731075"/>
              <a:ext cx="924000" cy="2568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11"/>
            <p:cNvSpPr/>
            <p:nvPr/>
          </p:nvSpPr>
          <p:spPr>
            <a:xfrm flipH="1">
              <a:off x="2059025" y="3731075"/>
              <a:ext cx="256800" cy="256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 name="Google Shape;441;p11"/>
          <p:cNvGrpSpPr/>
          <p:nvPr/>
        </p:nvGrpSpPr>
        <p:grpSpPr>
          <a:xfrm rot="10800000" flipH="1">
            <a:off x="3523409" y="4281404"/>
            <a:ext cx="1550555" cy="127476"/>
            <a:chOff x="5653350" y="3055925"/>
            <a:chExt cx="3123600" cy="256800"/>
          </a:xfrm>
        </p:grpSpPr>
        <p:sp>
          <p:nvSpPr>
            <p:cNvPr id="442" name="Google Shape;442;p11"/>
            <p:cNvSpPr/>
            <p:nvPr/>
          </p:nvSpPr>
          <p:spPr>
            <a:xfrm>
              <a:off x="7852950" y="3055925"/>
              <a:ext cx="924000" cy="2568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11"/>
            <p:cNvSpPr/>
            <p:nvPr/>
          </p:nvSpPr>
          <p:spPr>
            <a:xfrm>
              <a:off x="6164150" y="3055925"/>
              <a:ext cx="256800" cy="256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11"/>
            <p:cNvSpPr/>
            <p:nvPr/>
          </p:nvSpPr>
          <p:spPr>
            <a:xfrm>
              <a:off x="6674950" y="3055925"/>
              <a:ext cx="924000" cy="2568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11"/>
            <p:cNvSpPr/>
            <p:nvPr/>
          </p:nvSpPr>
          <p:spPr>
            <a:xfrm>
              <a:off x="5653350" y="3055925"/>
              <a:ext cx="256800" cy="256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446"/>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header 1">
  <p:cSld name="SECTION_HEADER_1">
    <p:spTree>
      <p:nvGrpSpPr>
        <p:cNvPr id="1" name="Shape 447"/>
        <p:cNvGrpSpPr/>
        <p:nvPr/>
      </p:nvGrpSpPr>
      <p:grpSpPr>
        <a:xfrm>
          <a:off x="0" y="0"/>
          <a:ext cx="0" cy="0"/>
          <a:chOff x="0" y="0"/>
          <a:chExt cx="0" cy="0"/>
        </a:xfrm>
      </p:grpSpPr>
      <p:sp>
        <p:nvSpPr>
          <p:cNvPr id="448" name="Google Shape;448;p13"/>
          <p:cNvSpPr txBox="1">
            <a:spLocks noGrp="1"/>
          </p:cNvSpPr>
          <p:nvPr>
            <p:ph type="title"/>
          </p:nvPr>
        </p:nvSpPr>
        <p:spPr>
          <a:xfrm flipH="1">
            <a:off x="3550450" y="2686775"/>
            <a:ext cx="4887900" cy="952800"/>
          </a:xfrm>
          <a:prstGeom prst="rect">
            <a:avLst/>
          </a:prstGeom>
        </p:spPr>
        <p:txBody>
          <a:bodyPr spcFirstLastPara="1" wrap="square" lIns="0" tIns="91425" rIns="91425" bIns="91425" anchor="ctr" anchorCtr="0">
            <a:noAutofit/>
          </a:bodyPr>
          <a:lstStyle>
            <a:lvl1pPr lvl="0" algn="r" rtl="0">
              <a:spcBef>
                <a:spcPts val="0"/>
              </a:spcBef>
              <a:spcAft>
                <a:spcPts val="0"/>
              </a:spcAft>
              <a:buSzPts val="3600"/>
              <a:buNone/>
              <a:defRPr sz="4500"/>
            </a:lvl1pPr>
            <a:lvl2pPr lvl="1" algn="r" rtl="0">
              <a:spcBef>
                <a:spcPts val="0"/>
              </a:spcBef>
              <a:spcAft>
                <a:spcPts val="0"/>
              </a:spcAft>
              <a:buSzPts val="3600"/>
              <a:buNone/>
              <a:defRPr sz="3600"/>
            </a:lvl2pPr>
            <a:lvl3pPr lvl="2" algn="r" rtl="0">
              <a:spcBef>
                <a:spcPts val="0"/>
              </a:spcBef>
              <a:spcAft>
                <a:spcPts val="0"/>
              </a:spcAft>
              <a:buSzPts val="3600"/>
              <a:buNone/>
              <a:defRPr sz="3600"/>
            </a:lvl3pPr>
            <a:lvl4pPr lvl="3" algn="r" rtl="0">
              <a:spcBef>
                <a:spcPts val="0"/>
              </a:spcBef>
              <a:spcAft>
                <a:spcPts val="0"/>
              </a:spcAft>
              <a:buSzPts val="3600"/>
              <a:buNone/>
              <a:defRPr sz="3600"/>
            </a:lvl4pPr>
            <a:lvl5pPr lvl="4" algn="r" rtl="0">
              <a:spcBef>
                <a:spcPts val="0"/>
              </a:spcBef>
              <a:spcAft>
                <a:spcPts val="0"/>
              </a:spcAft>
              <a:buSzPts val="3600"/>
              <a:buNone/>
              <a:defRPr sz="3600"/>
            </a:lvl5pPr>
            <a:lvl6pPr lvl="5" algn="r" rtl="0">
              <a:spcBef>
                <a:spcPts val="0"/>
              </a:spcBef>
              <a:spcAft>
                <a:spcPts val="0"/>
              </a:spcAft>
              <a:buSzPts val="3600"/>
              <a:buNone/>
              <a:defRPr sz="3600"/>
            </a:lvl6pPr>
            <a:lvl7pPr lvl="6" algn="r" rtl="0">
              <a:spcBef>
                <a:spcPts val="0"/>
              </a:spcBef>
              <a:spcAft>
                <a:spcPts val="0"/>
              </a:spcAft>
              <a:buSzPts val="3600"/>
              <a:buNone/>
              <a:defRPr sz="3600"/>
            </a:lvl7pPr>
            <a:lvl8pPr lvl="7" algn="r" rtl="0">
              <a:spcBef>
                <a:spcPts val="0"/>
              </a:spcBef>
              <a:spcAft>
                <a:spcPts val="0"/>
              </a:spcAft>
              <a:buSzPts val="3600"/>
              <a:buNone/>
              <a:defRPr sz="3600"/>
            </a:lvl8pPr>
            <a:lvl9pPr lvl="8" algn="r" rtl="0">
              <a:spcBef>
                <a:spcPts val="0"/>
              </a:spcBef>
              <a:spcAft>
                <a:spcPts val="0"/>
              </a:spcAft>
              <a:buSzPts val="3600"/>
              <a:buNone/>
              <a:defRPr sz="3600"/>
            </a:lvl9pPr>
          </a:lstStyle>
          <a:p>
            <a:endParaRPr/>
          </a:p>
        </p:txBody>
      </p:sp>
      <p:sp>
        <p:nvSpPr>
          <p:cNvPr id="449" name="Google Shape;449;p13"/>
          <p:cNvSpPr txBox="1">
            <a:spLocks noGrp="1"/>
          </p:cNvSpPr>
          <p:nvPr>
            <p:ph type="title" idx="2" hasCustomPrompt="1"/>
          </p:nvPr>
        </p:nvSpPr>
        <p:spPr>
          <a:xfrm flipH="1">
            <a:off x="4907050" y="722525"/>
            <a:ext cx="3531300" cy="2088600"/>
          </a:xfrm>
          <a:prstGeom prst="rect">
            <a:avLst/>
          </a:prstGeom>
        </p:spPr>
        <p:txBody>
          <a:bodyPr spcFirstLastPara="1" wrap="square" lIns="0" tIns="91425" rIns="91425" bIns="91425" anchor="b" anchorCtr="0">
            <a:noAutofit/>
          </a:bodyPr>
          <a:lstStyle>
            <a:lvl1pPr lvl="0" algn="r" rtl="0">
              <a:spcBef>
                <a:spcPts val="0"/>
              </a:spcBef>
              <a:spcAft>
                <a:spcPts val="0"/>
              </a:spcAft>
              <a:buSzPts val="6000"/>
              <a:buNone/>
              <a:defRPr sz="15000" b="0">
                <a:latin typeface="Lato Black"/>
                <a:ea typeface="Lato Black"/>
                <a:cs typeface="Lato Black"/>
                <a:sym typeface="Lato Black"/>
              </a:defRPr>
            </a:lvl1pPr>
            <a:lvl2pPr lvl="1" algn="r" rtl="0">
              <a:spcBef>
                <a:spcPts val="0"/>
              </a:spcBef>
              <a:spcAft>
                <a:spcPts val="0"/>
              </a:spcAft>
              <a:buSzPts val="6000"/>
              <a:buNone/>
              <a:defRPr sz="6000"/>
            </a:lvl2pPr>
            <a:lvl3pPr lvl="2" algn="r" rtl="0">
              <a:spcBef>
                <a:spcPts val="0"/>
              </a:spcBef>
              <a:spcAft>
                <a:spcPts val="0"/>
              </a:spcAft>
              <a:buSzPts val="6000"/>
              <a:buNone/>
              <a:defRPr sz="6000"/>
            </a:lvl3pPr>
            <a:lvl4pPr lvl="3" algn="r" rtl="0">
              <a:spcBef>
                <a:spcPts val="0"/>
              </a:spcBef>
              <a:spcAft>
                <a:spcPts val="0"/>
              </a:spcAft>
              <a:buSzPts val="6000"/>
              <a:buNone/>
              <a:defRPr sz="6000"/>
            </a:lvl4pPr>
            <a:lvl5pPr lvl="4" algn="r" rtl="0">
              <a:spcBef>
                <a:spcPts val="0"/>
              </a:spcBef>
              <a:spcAft>
                <a:spcPts val="0"/>
              </a:spcAft>
              <a:buSzPts val="6000"/>
              <a:buNone/>
              <a:defRPr sz="6000"/>
            </a:lvl5pPr>
            <a:lvl6pPr lvl="5" algn="r" rtl="0">
              <a:spcBef>
                <a:spcPts val="0"/>
              </a:spcBef>
              <a:spcAft>
                <a:spcPts val="0"/>
              </a:spcAft>
              <a:buSzPts val="6000"/>
              <a:buNone/>
              <a:defRPr sz="6000"/>
            </a:lvl6pPr>
            <a:lvl7pPr lvl="6" algn="r" rtl="0">
              <a:spcBef>
                <a:spcPts val="0"/>
              </a:spcBef>
              <a:spcAft>
                <a:spcPts val="0"/>
              </a:spcAft>
              <a:buSzPts val="6000"/>
              <a:buNone/>
              <a:defRPr sz="6000"/>
            </a:lvl7pPr>
            <a:lvl8pPr lvl="7" algn="r" rtl="0">
              <a:spcBef>
                <a:spcPts val="0"/>
              </a:spcBef>
              <a:spcAft>
                <a:spcPts val="0"/>
              </a:spcAft>
              <a:buSzPts val="6000"/>
              <a:buNone/>
              <a:defRPr sz="6000"/>
            </a:lvl8pPr>
            <a:lvl9pPr lvl="8" algn="r" rtl="0">
              <a:spcBef>
                <a:spcPts val="0"/>
              </a:spcBef>
              <a:spcAft>
                <a:spcPts val="0"/>
              </a:spcAft>
              <a:buSzPts val="6000"/>
              <a:buNone/>
              <a:defRPr sz="6000"/>
            </a:lvl9pPr>
          </a:lstStyle>
          <a:p>
            <a:r>
              <a:t>xx%</a:t>
            </a:r>
          </a:p>
        </p:txBody>
      </p:sp>
      <p:sp>
        <p:nvSpPr>
          <p:cNvPr id="450" name="Google Shape;450;p13"/>
          <p:cNvSpPr txBox="1">
            <a:spLocks noGrp="1"/>
          </p:cNvSpPr>
          <p:nvPr>
            <p:ph type="subTitle" idx="1"/>
          </p:nvPr>
        </p:nvSpPr>
        <p:spPr>
          <a:xfrm flipH="1">
            <a:off x="5488750" y="3528125"/>
            <a:ext cx="2949600" cy="663900"/>
          </a:xfrm>
          <a:prstGeom prst="rect">
            <a:avLst/>
          </a:prstGeom>
        </p:spPr>
        <p:txBody>
          <a:bodyPr spcFirstLastPara="1" wrap="square" lIns="0" tIns="91425" rIns="91425" bIns="91425" anchor="t" anchorCtr="0">
            <a:noAutofit/>
          </a:bodyPr>
          <a:lstStyle>
            <a:lvl1pPr lvl="0" algn="r" rtl="0">
              <a:lnSpc>
                <a:spcPct val="100000"/>
              </a:lnSpc>
              <a:spcBef>
                <a:spcPts val="0"/>
              </a:spcBef>
              <a:spcAft>
                <a:spcPts val="0"/>
              </a:spcAft>
              <a:buSzPts val="1400"/>
              <a:buNone/>
              <a:defRPr sz="1800"/>
            </a:lvl1pPr>
            <a:lvl2pPr lvl="1" algn="r" rtl="0">
              <a:lnSpc>
                <a:spcPct val="100000"/>
              </a:lnSpc>
              <a:spcBef>
                <a:spcPts val="1600"/>
              </a:spcBef>
              <a:spcAft>
                <a:spcPts val="0"/>
              </a:spcAft>
              <a:buSzPts val="1400"/>
              <a:buNone/>
              <a:defRPr/>
            </a:lvl2pPr>
            <a:lvl3pPr lvl="2" algn="r" rtl="0">
              <a:lnSpc>
                <a:spcPct val="100000"/>
              </a:lnSpc>
              <a:spcBef>
                <a:spcPts val="1600"/>
              </a:spcBef>
              <a:spcAft>
                <a:spcPts val="0"/>
              </a:spcAft>
              <a:buSzPts val="1400"/>
              <a:buNone/>
              <a:defRPr/>
            </a:lvl3pPr>
            <a:lvl4pPr lvl="3" algn="r" rtl="0">
              <a:lnSpc>
                <a:spcPct val="100000"/>
              </a:lnSpc>
              <a:spcBef>
                <a:spcPts val="1600"/>
              </a:spcBef>
              <a:spcAft>
                <a:spcPts val="0"/>
              </a:spcAft>
              <a:buSzPts val="1400"/>
              <a:buNone/>
              <a:defRPr/>
            </a:lvl4pPr>
            <a:lvl5pPr lvl="4" algn="r" rtl="0">
              <a:lnSpc>
                <a:spcPct val="100000"/>
              </a:lnSpc>
              <a:spcBef>
                <a:spcPts val="1600"/>
              </a:spcBef>
              <a:spcAft>
                <a:spcPts val="0"/>
              </a:spcAft>
              <a:buSzPts val="1400"/>
              <a:buNone/>
              <a:defRPr/>
            </a:lvl5pPr>
            <a:lvl6pPr lvl="5" algn="r" rtl="0">
              <a:lnSpc>
                <a:spcPct val="100000"/>
              </a:lnSpc>
              <a:spcBef>
                <a:spcPts val="1600"/>
              </a:spcBef>
              <a:spcAft>
                <a:spcPts val="0"/>
              </a:spcAft>
              <a:buSzPts val="1400"/>
              <a:buNone/>
              <a:defRPr/>
            </a:lvl6pPr>
            <a:lvl7pPr lvl="6" algn="r" rtl="0">
              <a:lnSpc>
                <a:spcPct val="100000"/>
              </a:lnSpc>
              <a:spcBef>
                <a:spcPts val="1600"/>
              </a:spcBef>
              <a:spcAft>
                <a:spcPts val="0"/>
              </a:spcAft>
              <a:buSzPts val="1400"/>
              <a:buNone/>
              <a:defRPr/>
            </a:lvl7pPr>
            <a:lvl8pPr lvl="7" algn="r" rtl="0">
              <a:lnSpc>
                <a:spcPct val="100000"/>
              </a:lnSpc>
              <a:spcBef>
                <a:spcPts val="1600"/>
              </a:spcBef>
              <a:spcAft>
                <a:spcPts val="0"/>
              </a:spcAft>
              <a:buSzPts val="1400"/>
              <a:buNone/>
              <a:defRPr/>
            </a:lvl8pPr>
            <a:lvl9pPr lvl="8" algn="r" rtl="0">
              <a:lnSpc>
                <a:spcPct val="100000"/>
              </a:lnSpc>
              <a:spcBef>
                <a:spcPts val="1600"/>
              </a:spcBef>
              <a:spcAft>
                <a:spcPts val="1600"/>
              </a:spcAft>
              <a:buSzPts val="1400"/>
              <a:buNone/>
              <a:defRPr/>
            </a:lvl9pPr>
          </a:lstStyle>
          <a:p>
            <a:endParaRPr/>
          </a:p>
        </p:txBody>
      </p:sp>
      <p:grpSp>
        <p:nvGrpSpPr>
          <p:cNvPr id="451" name="Google Shape;451;p13"/>
          <p:cNvGrpSpPr/>
          <p:nvPr/>
        </p:nvGrpSpPr>
        <p:grpSpPr>
          <a:xfrm>
            <a:off x="264119" y="2686763"/>
            <a:ext cx="976084" cy="127476"/>
            <a:chOff x="59225" y="213200"/>
            <a:chExt cx="1966325" cy="256800"/>
          </a:xfrm>
        </p:grpSpPr>
        <p:sp>
          <p:nvSpPr>
            <p:cNvPr id="452" name="Google Shape;452;p13"/>
            <p:cNvSpPr/>
            <p:nvPr/>
          </p:nvSpPr>
          <p:spPr>
            <a:xfrm>
              <a:off x="59225" y="213200"/>
              <a:ext cx="924000" cy="2568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13"/>
            <p:cNvSpPr/>
            <p:nvPr/>
          </p:nvSpPr>
          <p:spPr>
            <a:xfrm>
              <a:off x="1101550" y="213200"/>
              <a:ext cx="924000" cy="2568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 name="Google Shape;454;p13"/>
          <p:cNvGrpSpPr/>
          <p:nvPr/>
        </p:nvGrpSpPr>
        <p:grpSpPr>
          <a:xfrm rot="10800000">
            <a:off x="8210713" y="4620729"/>
            <a:ext cx="699626" cy="127476"/>
            <a:chOff x="7367550" y="213200"/>
            <a:chExt cx="1409400" cy="256800"/>
          </a:xfrm>
        </p:grpSpPr>
        <p:sp>
          <p:nvSpPr>
            <p:cNvPr id="455" name="Google Shape;455;p13"/>
            <p:cNvSpPr/>
            <p:nvPr/>
          </p:nvSpPr>
          <p:spPr>
            <a:xfrm>
              <a:off x="7852950" y="213200"/>
              <a:ext cx="924000" cy="2568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13"/>
            <p:cNvSpPr/>
            <p:nvPr/>
          </p:nvSpPr>
          <p:spPr>
            <a:xfrm>
              <a:off x="7367550" y="213200"/>
              <a:ext cx="256800" cy="256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 name="Google Shape;457;p13"/>
          <p:cNvGrpSpPr/>
          <p:nvPr/>
        </p:nvGrpSpPr>
        <p:grpSpPr>
          <a:xfrm rot="10800000" flipH="1">
            <a:off x="1322894" y="148619"/>
            <a:ext cx="1120176" cy="127476"/>
            <a:chOff x="59225" y="3731075"/>
            <a:chExt cx="2256600" cy="256800"/>
          </a:xfrm>
        </p:grpSpPr>
        <p:sp>
          <p:nvSpPr>
            <p:cNvPr id="458" name="Google Shape;458;p13"/>
            <p:cNvSpPr/>
            <p:nvPr/>
          </p:nvSpPr>
          <p:spPr>
            <a:xfrm flipH="1">
              <a:off x="1614825" y="3731075"/>
              <a:ext cx="256800" cy="256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13"/>
            <p:cNvSpPr/>
            <p:nvPr/>
          </p:nvSpPr>
          <p:spPr>
            <a:xfrm flipH="1">
              <a:off x="1170625" y="3731075"/>
              <a:ext cx="256800" cy="256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13"/>
            <p:cNvSpPr/>
            <p:nvPr/>
          </p:nvSpPr>
          <p:spPr>
            <a:xfrm flipH="1">
              <a:off x="59225" y="3731075"/>
              <a:ext cx="924000" cy="2568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13"/>
            <p:cNvSpPr/>
            <p:nvPr/>
          </p:nvSpPr>
          <p:spPr>
            <a:xfrm flipH="1">
              <a:off x="2059025" y="3731075"/>
              <a:ext cx="256800" cy="256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 name="Google Shape;462;p13"/>
          <p:cNvGrpSpPr/>
          <p:nvPr/>
        </p:nvGrpSpPr>
        <p:grpSpPr>
          <a:xfrm rot="10800000" flipH="1">
            <a:off x="5651796" y="4920198"/>
            <a:ext cx="699626" cy="127476"/>
            <a:chOff x="7367550" y="213200"/>
            <a:chExt cx="1409400" cy="256800"/>
          </a:xfrm>
        </p:grpSpPr>
        <p:sp>
          <p:nvSpPr>
            <p:cNvPr id="463" name="Google Shape;463;p13"/>
            <p:cNvSpPr/>
            <p:nvPr/>
          </p:nvSpPr>
          <p:spPr>
            <a:xfrm>
              <a:off x="7852950" y="213200"/>
              <a:ext cx="924000" cy="2568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13"/>
            <p:cNvSpPr/>
            <p:nvPr/>
          </p:nvSpPr>
          <p:spPr>
            <a:xfrm>
              <a:off x="7367550" y="213200"/>
              <a:ext cx="256800" cy="2568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 name="Google Shape;465;p13"/>
          <p:cNvGrpSpPr/>
          <p:nvPr/>
        </p:nvGrpSpPr>
        <p:grpSpPr>
          <a:xfrm>
            <a:off x="151897" y="4920198"/>
            <a:ext cx="1550555" cy="127476"/>
            <a:chOff x="5653350" y="1527950"/>
            <a:chExt cx="3123600" cy="256800"/>
          </a:xfrm>
        </p:grpSpPr>
        <p:sp>
          <p:nvSpPr>
            <p:cNvPr id="466" name="Google Shape;466;p13"/>
            <p:cNvSpPr/>
            <p:nvPr/>
          </p:nvSpPr>
          <p:spPr>
            <a:xfrm>
              <a:off x="7852950" y="1527950"/>
              <a:ext cx="924000" cy="256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13"/>
            <p:cNvSpPr/>
            <p:nvPr/>
          </p:nvSpPr>
          <p:spPr>
            <a:xfrm>
              <a:off x="7342150" y="1527950"/>
              <a:ext cx="256800" cy="256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13"/>
            <p:cNvSpPr/>
            <p:nvPr/>
          </p:nvSpPr>
          <p:spPr>
            <a:xfrm flipH="1">
              <a:off x="5653350" y="1527950"/>
              <a:ext cx="924000" cy="256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13"/>
            <p:cNvSpPr/>
            <p:nvPr/>
          </p:nvSpPr>
          <p:spPr>
            <a:xfrm flipH="1">
              <a:off x="6831350" y="1527950"/>
              <a:ext cx="256800" cy="256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 name="Google Shape;470;p13"/>
          <p:cNvGrpSpPr/>
          <p:nvPr/>
        </p:nvGrpSpPr>
        <p:grpSpPr>
          <a:xfrm rot="10800000" flipH="1">
            <a:off x="6970472" y="276091"/>
            <a:ext cx="1550555" cy="127476"/>
            <a:chOff x="5653350" y="2333400"/>
            <a:chExt cx="3123600" cy="256800"/>
          </a:xfrm>
        </p:grpSpPr>
        <p:sp>
          <p:nvSpPr>
            <p:cNvPr id="471" name="Google Shape;471;p13"/>
            <p:cNvSpPr/>
            <p:nvPr/>
          </p:nvSpPr>
          <p:spPr>
            <a:xfrm>
              <a:off x="7852950" y="2333400"/>
              <a:ext cx="924000" cy="2568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13"/>
            <p:cNvSpPr/>
            <p:nvPr/>
          </p:nvSpPr>
          <p:spPr>
            <a:xfrm>
              <a:off x="7342150" y="2333400"/>
              <a:ext cx="256800" cy="2568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13"/>
            <p:cNvSpPr/>
            <p:nvPr/>
          </p:nvSpPr>
          <p:spPr>
            <a:xfrm>
              <a:off x="6164150" y="2333400"/>
              <a:ext cx="924000" cy="2568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13"/>
            <p:cNvSpPr/>
            <p:nvPr/>
          </p:nvSpPr>
          <p:spPr>
            <a:xfrm>
              <a:off x="5653350" y="2333400"/>
              <a:ext cx="256800" cy="2568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5" name="Google Shape;475;p13"/>
          <p:cNvGrpSpPr/>
          <p:nvPr/>
        </p:nvGrpSpPr>
        <p:grpSpPr>
          <a:xfrm flipH="1">
            <a:off x="3382043" y="2085138"/>
            <a:ext cx="1550555" cy="127476"/>
            <a:chOff x="5653350" y="3055925"/>
            <a:chExt cx="3123600" cy="256800"/>
          </a:xfrm>
        </p:grpSpPr>
        <p:sp>
          <p:nvSpPr>
            <p:cNvPr id="476" name="Google Shape;476;p13"/>
            <p:cNvSpPr/>
            <p:nvPr/>
          </p:nvSpPr>
          <p:spPr>
            <a:xfrm>
              <a:off x="7852950" y="3055925"/>
              <a:ext cx="924000" cy="256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13"/>
            <p:cNvSpPr/>
            <p:nvPr/>
          </p:nvSpPr>
          <p:spPr>
            <a:xfrm>
              <a:off x="6164150" y="3055925"/>
              <a:ext cx="256800" cy="256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13"/>
            <p:cNvSpPr/>
            <p:nvPr/>
          </p:nvSpPr>
          <p:spPr>
            <a:xfrm>
              <a:off x="6674950" y="3055925"/>
              <a:ext cx="924000" cy="256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13"/>
            <p:cNvSpPr/>
            <p:nvPr/>
          </p:nvSpPr>
          <p:spPr>
            <a:xfrm>
              <a:off x="5653350" y="3055925"/>
              <a:ext cx="256800" cy="256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0" name="Google Shape;480;p13"/>
          <p:cNvGrpSpPr/>
          <p:nvPr/>
        </p:nvGrpSpPr>
        <p:grpSpPr>
          <a:xfrm rot="10800000" flipH="1">
            <a:off x="2097039" y="3639578"/>
            <a:ext cx="1550555" cy="127476"/>
            <a:chOff x="5653350" y="3636300"/>
            <a:chExt cx="3123600" cy="256800"/>
          </a:xfrm>
        </p:grpSpPr>
        <p:sp>
          <p:nvSpPr>
            <p:cNvPr id="481" name="Google Shape;481;p13"/>
            <p:cNvSpPr/>
            <p:nvPr/>
          </p:nvSpPr>
          <p:spPr>
            <a:xfrm flipH="1">
              <a:off x="7342150" y="3636300"/>
              <a:ext cx="924000" cy="2568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13"/>
            <p:cNvSpPr/>
            <p:nvPr/>
          </p:nvSpPr>
          <p:spPr>
            <a:xfrm flipH="1">
              <a:off x="8520150" y="3636300"/>
              <a:ext cx="256800" cy="2568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13"/>
            <p:cNvSpPr/>
            <p:nvPr/>
          </p:nvSpPr>
          <p:spPr>
            <a:xfrm>
              <a:off x="6164150" y="3636300"/>
              <a:ext cx="924000" cy="2568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13"/>
            <p:cNvSpPr/>
            <p:nvPr/>
          </p:nvSpPr>
          <p:spPr>
            <a:xfrm>
              <a:off x="5653350" y="3636300"/>
              <a:ext cx="256800" cy="2568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5" name="Google Shape;485;p13"/>
          <p:cNvGrpSpPr/>
          <p:nvPr/>
        </p:nvGrpSpPr>
        <p:grpSpPr>
          <a:xfrm rot="10800000" flipH="1">
            <a:off x="280947" y="1382067"/>
            <a:ext cx="1550555" cy="127476"/>
            <a:chOff x="5653350" y="4311450"/>
            <a:chExt cx="3123600" cy="256800"/>
          </a:xfrm>
        </p:grpSpPr>
        <p:sp>
          <p:nvSpPr>
            <p:cNvPr id="486" name="Google Shape;486;p13"/>
            <p:cNvSpPr/>
            <p:nvPr/>
          </p:nvSpPr>
          <p:spPr>
            <a:xfrm flipH="1">
              <a:off x="5653350" y="4311450"/>
              <a:ext cx="924000" cy="2568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13"/>
            <p:cNvSpPr/>
            <p:nvPr/>
          </p:nvSpPr>
          <p:spPr>
            <a:xfrm flipH="1">
              <a:off x="8009350" y="4311450"/>
              <a:ext cx="256800" cy="2568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13"/>
            <p:cNvSpPr/>
            <p:nvPr/>
          </p:nvSpPr>
          <p:spPr>
            <a:xfrm flipH="1">
              <a:off x="6831350" y="4311450"/>
              <a:ext cx="924000" cy="2568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13"/>
            <p:cNvSpPr/>
            <p:nvPr/>
          </p:nvSpPr>
          <p:spPr>
            <a:xfrm flipH="1">
              <a:off x="8520150" y="4311450"/>
              <a:ext cx="256800" cy="2568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0" name="Google Shape;490;p13"/>
          <p:cNvGrpSpPr/>
          <p:nvPr/>
        </p:nvGrpSpPr>
        <p:grpSpPr>
          <a:xfrm>
            <a:off x="3938184" y="722513"/>
            <a:ext cx="1550555" cy="127476"/>
            <a:chOff x="5653350" y="3055925"/>
            <a:chExt cx="3123600" cy="256800"/>
          </a:xfrm>
        </p:grpSpPr>
        <p:sp>
          <p:nvSpPr>
            <p:cNvPr id="491" name="Google Shape;491;p13"/>
            <p:cNvSpPr/>
            <p:nvPr/>
          </p:nvSpPr>
          <p:spPr>
            <a:xfrm>
              <a:off x="7852950" y="3055925"/>
              <a:ext cx="924000" cy="2568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13"/>
            <p:cNvSpPr/>
            <p:nvPr/>
          </p:nvSpPr>
          <p:spPr>
            <a:xfrm>
              <a:off x="6164150" y="3055925"/>
              <a:ext cx="256800" cy="256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13"/>
            <p:cNvSpPr/>
            <p:nvPr/>
          </p:nvSpPr>
          <p:spPr>
            <a:xfrm>
              <a:off x="6674950" y="3055925"/>
              <a:ext cx="924000" cy="2568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13"/>
            <p:cNvSpPr/>
            <p:nvPr/>
          </p:nvSpPr>
          <p:spPr>
            <a:xfrm>
              <a:off x="5653350" y="3055925"/>
              <a:ext cx="256800" cy="256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2">
  <p:cSld name="SECTION_HEADER_1_1">
    <p:spTree>
      <p:nvGrpSpPr>
        <p:cNvPr id="1" name="Shape 495"/>
        <p:cNvGrpSpPr/>
        <p:nvPr/>
      </p:nvGrpSpPr>
      <p:grpSpPr>
        <a:xfrm>
          <a:off x="0" y="0"/>
          <a:ext cx="0" cy="0"/>
          <a:chOff x="0" y="0"/>
          <a:chExt cx="0" cy="0"/>
        </a:xfrm>
      </p:grpSpPr>
      <p:sp>
        <p:nvSpPr>
          <p:cNvPr id="496" name="Google Shape;496;p14"/>
          <p:cNvSpPr txBox="1">
            <a:spLocks noGrp="1"/>
          </p:cNvSpPr>
          <p:nvPr>
            <p:ph type="title"/>
          </p:nvPr>
        </p:nvSpPr>
        <p:spPr>
          <a:xfrm flipH="1">
            <a:off x="2128050" y="2534375"/>
            <a:ext cx="4887900" cy="952800"/>
          </a:xfrm>
          <a:prstGeom prst="rect">
            <a:avLst/>
          </a:prstGeom>
        </p:spPr>
        <p:txBody>
          <a:bodyPr spcFirstLastPara="1" wrap="square" lIns="0" tIns="91425" rIns="91425" bIns="91425" anchor="ctr" anchorCtr="0">
            <a:noAutofit/>
          </a:bodyPr>
          <a:lstStyle>
            <a:lvl1pPr lvl="0" algn="ctr" rtl="0">
              <a:spcBef>
                <a:spcPts val="0"/>
              </a:spcBef>
              <a:spcAft>
                <a:spcPts val="0"/>
              </a:spcAft>
              <a:buSzPts val="3600"/>
              <a:buNone/>
              <a:defRPr sz="4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497" name="Google Shape;497;p14"/>
          <p:cNvSpPr txBox="1">
            <a:spLocks noGrp="1"/>
          </p:cNvSpPr>
          <p:nvPr>
            <p:ph type="title" idx="2" hasCustomPrompt="1"/>
          </p:nvPr>
        </p:nvSpPr>
        <p:spPr>
          <a:xfrm flipH="1">
            <a:off x="2806350" y="722525"/>
            <a:ext cx="3531300" cy="2088600"/>
          </a:xfrm>
          <a:prstGeom prst="rect">
            <a:avLst/>
          </a:prstGeom>
        </p:spPr>
        <p:txBody>
          <a:bodyPr spcFirstLastPara="1" wrap="square" lIns="0" tIns="91425" rIns="91425" bIns="91425" anchor="b" anchorCtr="0">
            <a:noAutofit/>
          </a:bodyPr>
          <a:lstStyle>
            <a:lvl1pPr lvl="0" algn="ctr" rtl="0">
              <a:spcBef>
                <a:spcPts val="0"/>
              </a:spcBef>
              <a:spcAft>
                <a:spcPts val="0"/>
              </a:spcAft>
              <a:buSzPts val="6000"/>
              <a:buNone/>
              <a:defRPr sz="15000" b="0">
                <a:latin typeface="Lato Black"/>
                <a:ea typeface="Lato Black"/>
                <a:cs typeface="Lato Black"/>
                <a:sym typeface="Lato Black"/>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498" name="Google Shape;498;p14"/>
          <p:cNvSpPr txBox="1">
            <a:spLocks noGrp="1"/>
          </p:cNvSpPr>
          <p:nvPr>
            <p:ph type="subTitle" idx="1"/>
          </p:nvPr>
        </p:nvSpPr>
        <p:spPr>
          <a:xfrm flipH="1">
            <a:off x="3097200" y="3375725"/>
            <a:ext cx="2949600" cy="663900"/>
          </a:xfrm>
          <a:prstGeom prst="rect">
            <a:avLst/>
          </a:prstGeom>
        </p:spPr>
        <p:txBody>
          <a:bodyPr spcFirstLastPara="1" wrap="square" lIns="0" tIns="91425" rIns="91425" bIns="91425" anchor="t" anchorCtr="0">
            <a:noAutofit/>
          </a:bodyPr>
          <a:lstStyle>
            <a:lvl1pPr lvl="0" algn="ctr" rtl="0">
              <a:lnSpc>
                <a:spcPct val="100000"/>
              </a:lnSpc>
              <a:spcBef>
                <a:spcPts val="0"/>
              </a:spcBef>
              <a:spcAft>
                <a:spcPts val="0"/>
              </a:spcAft>
              <a:buSzPts val="1400"/>
              <a:buNone/>
              <a:defRPr sz="18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grpSp>
        <p:nvGrpSpPr>
          <p:cNvPr id="499" name="Google Shape;499;p14"/>
          <p:cNvGrpSpPr/>
          <p:nvPr/>
        </p:nvGrpSpPr>
        <p:grpSpPr>
          <a:xfrm>
            <a:off x="796031" y="3288138"/>
            <a:ext cx="976084" cy="127476"/>
            <a:chOff x="59225" y="213200"/>
            <a:chExt cx="1966325" cy="256800"/>
          </a:xfrm>
        </p:grpSpPr>
        <p:sp>
          <p:nvSpPr>
            <p:cNvPr id="500" name="Google Shape;500;p14"/>
            <p:cNvSpPr/>
            <p:nvPr/>
          </p:nvSpPr>
          <p:spPr>
            <a:xfrm>
              <a:off x="59225" y="213200"/>
              <a:ext cx="924000" cy="2568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14"/>
            <p:cNvSpPr/>
            <p:nvPr/>
          </p:nvSpPr>
          <p:spPr>
            <a:xfrm>
              <a:off x="1101550" y="213200"/>
              <a:ext cx="924000" cy="2568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 name="Google Shape;502;p14"/>
          <p:cNvGrpSpPr/>
          <p:nvPr/>
        </p:nvGrpSpPr>
        <p:grpSpPr>
          <a:xfrm rot="10800000">
            <a:off x="8088526" y="4679829"/>
            <a:ext cx="699626" cy="127476"/>
            <a:chOff x="7367550" y="213200"/>
            <a:chExt cx="1409400" cy="256800"/>
          </a:xfrm>
        </p:grpSpPr>
        <p:sp>
          <p:nvSpPr>
            <p:cNvPr id="503" name="Google Shape;503;p14"/>
            <p:cNvSpPr/>
            <p:nvPr/>
          </p:nvSpPr>
          <p:spPr>
            <a:xfrm>
              <a:off x="7852950" y="213200"/>
              <a:ext cx="924000" cy="2568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14"/>
            <p:cNvSpPr/>
            <p:nvPr/>
          </p:nvSpPr>
          <p:spPr>
            <a:xfrm>
              <a:off x="7367550" y="213200"/>
              <a:ext cx="256800" cy="256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 name="Google Shape;505;p14"/>
          <p:cNvGrpSpPr/>
          <p:nvPr/>
        </p:nvGrpSpPr>
        <p:grpSpPr>
          <a:xfrm rot="10800000" flipH="1">
            <a:off x="6171813" y="4251036"/>
            <a:ext cx="899675" cy="127476"/>
            <a:chOff x="59225" y="935725"/>
            <a:chExt cx="1812400" cy="256800"/>
          </a:xfrm>
        </p:grpSpPr>
        <p:sp>
          <p:nvSpPr>
            <p:cNvPr id="506" name="Google Shape;506;p14"/>
            <p:cNvSpPr/>
            <p:nvPr/>
          </p:nvSpPr>
          <p:spPr>
            <a:xfrm>
              <a:off x="59225" y="935725"/>
              <a:ext cx="256800" cy="2568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14"/>
            <p:cNvSpPr/>
            <p:nvPr/>
          </p:nvSpPr>
          <p:spPr>
            <a:xfrm>
              <a:off x="503425" y="935725"/>
              <a:ext cx="256800" cy="2568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14"/>
            <p:cNvSpPr/>
            <p:nvPr/>
          </p:nvSpPr>
          <p:spPr>
            <a:xfrm>
              <a:off x="947625" y="935725"/>
              <a:ext cx="924000" cy="2568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9" name="Google Shape;509;p14"/>
          <p:cNvGrpSpPr/>
          <p:nvPr/>
        </p:nvGrpSpPr>
        <p:grpSpPr>
          <a:xfrm rot="10800000" flipH="1">
            <a:off x="1322894" y="148619"/>
            <a:ext cx="1120176" cy="127476"/>
            <a:chOff x="59225" y="3731075"/>
            <a:chExt cx="2256600" cy="256800"/>
          </a:xfrm>
        </p:grpSpPr>
        <p:sp>
          <p:nvSpPr>
            <p:cNvPr id="510" name="Google Shape;510;p14"/>
            <p:cNvSpPr/>
            <p:nvPr/>
          </p:nvSpPr>
          <p:spPr>
            <a:xfrm flipH="1">
              <a:off x="1614825" y="3731075"/>
              <a:ext cx="256800" cy="256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14"/>
            <p:cNvSpPr/>
            <p:nvPr/>
          </p:nvSpPr>
          <p:spPr>
            <a:xfrm flipH="1">
              <a:off x="1170625" y="3731075"/>
              <a:ext cx="256800" cy="256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14"/>
            <p:cNvSpPr/>
            <p:nvPr/>
          </p:nvSpPr>
          <p:spPr>
            <a:xfrm flipH="1">
              <a:off x="59225" y="3731075"/>
              <a:ext cx="924000" cy="2568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14"/>
            <p:cNvSpPr/>
            <p:nvPr/>
          </p:nvSpPr>
          <p:spPr>
            <a:xfrm flipH="1">
              <a:off x="2059025" y="3731075"/>
              <a:ext cx="256800" cy="256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4" name="Google Shape;514;p14"/>
          <p:cNvGrpSpPr/>
          <p:nvPr/>
        </p:nvGrpSpPr>
        <p:grpSpPr>
          <a:xfrm rot="10800000" flipH="1">
            <a:off x="8422302" y="951463"/>
            <a:ext cx="539041" cy="127476"/>
            <a:chOff x="2797275" y="213200"/>
            <a:chExt cx="1085900" cy="256800"/>
          </a:xfrm>
        </p:grpSpPr>
        <p:sp>
          <p:nvSpPr>
            <p:cNvPr id="515" name="Google Shape;515;p14"/>
            <p:cNvSpPr/>
            <p:nvPr/>
          </p:nvSpPr>
          <p:spPr>
            <a:xfrm>
              <a:off x="2797275" y="213200"/>
              <a:ext cx="256800" cy="256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14"/>
            <p:cNvSpPr/>
            <p:nvPr/>
          </p:nvSpPr>
          <p:spPr>
            <a:xfrm>
              <a:off x="3211825" y="213200"/>
              <a:ext cx="256800" cy="256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14"/>
            <p:cNvSpPr/>
            <p:nvPr/>
          </p:nvSpPr>
          <p:spPr>
            <a:xfrm>
              <a:off x="3626375" y="213200"/>
              <a:ext cx="256800" cy="256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 name="Google Shape;518;p14"/>
          <p:cNvGrpSpPr/>
          <p:nvPr/>
        </p:nvGrpSpPr>
        <p:grpSpPr>
          <a:xfrm rot="10800000" flipH="1">
            <a:off x="3298583" y="4552360"/>
            <a:ext cx="699626" cy="127476"/>
            <a:chOff x="7367550" y="213200"/>
            <a:chExt cx="1409400" cy="256800"/>
          </a:xfrm>
        </p:grpSpPr>
        <p:sp>
          <p:nvSpPr>
            <p:cNvPr id="519" name="Google Shape;519;p14"/>
            <p:cNvSpPr/>
            <p:nvPr/>
          </p:nvSpPr>
          <p:spPr>
            <a:xfrm>
              <a:off x="7852950" y="213200"/>
              <a:ext cx="924000" cy="2568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14"/>
            <p:cNvSpPr/>
            <p:nvPr/>
          </p:nvSpPr>
          <p:spPr>
            <a:xfrm>
              <a:off x="7367550" y="213200"/>
              <a:ext cx="256800" cy="256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1" name="Google Shape;521;p14"/>
          <p:cNvGrpSpPr/>
          <p:nvPr/>
        </p:nvGrpSpPr>
        <p:grpSpPr>
          <a:xfrm>
            <a:off x="280947" y="4804360"/>
            <a:ext cx="1550555" cy="127476"/>
            <a:chOff x="5653350" y="1527950"/>
            <a:chExt cx="3123600" cy="256800"/>
          </a:xfrm>
        </p:grpSpPr>
        <p:sp>
          <p:nvSpPr>
            <p:cNvPr id="522" name="Google Shape;522;p14"/>
            <p:cNvSpPr/>
            <p:nvPr/>
          </p:nvSpPr>
          <p:spPr>
            <a:xfrm>
              <a:off x="7852950" y="1527950"/>
              <a:ext cx="924000" cy="256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14"/>
            <p:cNvSpPr/>
            <p:nvPr/>
          </p:nvSpPr>
          <p:spPr>
            <a:xfrm>
              <a:off x="7342150" y="1527950"/>
              <a:ext cx="256800" cy="256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14"/>
            <p:cNvSpPr/>
            <p:nvPr/>
          </p:nvSpPr>
          <p:spPr>
            <a:xfrm flipH="1">
              <a:off x="5653350" y="1527950"/>
              <a:ext cx="924000" cy="256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14"/>
            <p:cNvSpPr/>
            <p:nvPr/>
          </p:nvSpPr>
          <p:spPr>
            <a:xfrm flipH="1">
              <a:off x="6831350" y="1527950"/>
              <a:ext cx="256800" cy="256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6" name="Google Shape;526;p14"/>
          <p:cNvGrpSpPr/>
          <p:nvPr/>
        </p:nvGrpSpPr>
        <p:grpSpPr>
          <a:xfrm rot="10800000" flipH="1">
            <a:off x="6970472" y="276091"/>
            <a:ext cx="1550555" cy="127476"/>
            <a:chOff x="5653350" y="2333400"/>
            <a:chExt cx="3123600" cy="256800"/>
          </a:xfrm>
        </p:grpSpPr>
        <p:sp>
          <p:nvSpPr>
            <p:cNvPr id="527" name="Google Shape;527;p14"/>
            <p:cNvSpPr/>
            <p:nvPr/>
          </p:nvSpPr>
          <p:spPr>
            <a:xfrm>
              <a:off x="7852950" y="2333400"/>
              <a:ext cx="924000" cy="2568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14"/>
            <p:cNvSpPr/>
            <p:nvPr/>
          </p:nvSpPr>
          <p:spPr>
            <a:xfrm>
              <a:off x="7342150" y="2333400"/>
              <a:ext cx="256800" cy="2568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14"/>
            <p:cNvSpPr/>
            <p:nvPr/>
          </p:nvSpPr>
          <p:spPr>
            <a:xfrm>
              <a:off x="6164150" y="2333400"/>
              <a:ext cx="924000" cy="2568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14"/>
            <p:cNvSpPr/>
            <p:nvPr/>
          </p:nvSpPr>
          <p:spPr>
            <a:xfrm>
              <a:off x="5653350" y="2333400"/>
              <a:ext cx="256800" cy="2568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1" name="Google Shape;531;p14"/>
          <p:cNvGrpSpPr/>
          <p:nvPr/>
        </p:nvGrpSpPr>
        <p:grpSpPr>
          <a:xfrm flipH="1">
            <a:off x="6096393" y="1780263"/>
            <a:ext cx="1550555" cy="127476"/>
            <a:chOff x="5653350" y="3055925"/>
            <a:chExt cx="3123600" cy="256800"/>
          </a:xfrm>
        </p:grpSpPr>
        <p:sp>
          <p:nvSpPr>
            <p:cNvPr id="532" name="Google Shape;532;p14"/>
            <p:cNvSpPr/>
            <p:nvPr/>
          </p:nvSpPr>
          <p:spPr>
            <a:xfrm>
              <a:off x="7852950" y="3055925"/>
              <a:ext cx="924000" cy="256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14"/>
            <p:cNvSpPr/>
            <p:nvPr/>
          </p:nvSpPr>
          <p:spPr>
            <a:xfrm>
              <a:off x="6164150" y="3055925"/>
              <a:ext cx="256800" cy="256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14"/>
            <p:cNvSpPr/>
            <p:nvPr/>
          </p:nvSpPr>
          <p:spPr>
            <a:xfrm>
              <a:off x="6674950" y="3055925"/>
              <a:ext cx="924000" cy="256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14"/>
            <p:cNvSpPr/>
            <p:nvPr/>
          </p:nvSpPr>
          <p:spPr>
            <a:xfrm>
              <a:off x="5653350" y="3055925"/>
              <a:ext cx="256800" cy="256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 name="Google Shape;536;p14"/>
          <p:cNvGrpSpPr/>
          <p:nvPr/>
        </p:nvGrpSpPr>
        <p:grpSpPr>
          <a:xfrm rot="10800000" flipH="1">
            <a:off x="1546639" y="2384890"/>
            <a:ext cx="1550555" cy="127476"/>
            <a:chOff x="5653350" y="3636300"/>
            <a:chExt cx="3123600" cy="256800"/>
          </a:xfrm>
        </p:grpSpPr>
        <p:sp>
          <p:nvSpPr>
            <p:cNvPr id="537" name="Google Shape;537;p14"/>
            <p:cNvSpPr/>
            <p:nvPr/>
          </p:nvSpPr>
          <p:spPr>
            <a:xfrm flipH="1">
              <a:off x="7342150" y="3636300"/>
              <a:ext cx="924000" cy="256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14"/>
            <p:cNvSpPr/>
            <p:nvPr/>
          </p:nvSpPr>
          <p:spPr>
            <a:xfrm flipH="1">
              <a:off x="8520150" y="3636300"/>
              <a:ext cx="256800" cy="256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14"/>
            <p:cNvSpPr/>
            <p:nvPr/>
          </p:nvSpPr>
          <p:spPr>
            <a:xfrm>
              <a:off x="6164150" y="3636300"/>
              <a:ext cx="924000" cy="256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14"/>
            <p:cNvSpPr/>
            <p:nvPr/>
          </p:nvSpPr>
          <p:spPr>
            <a:xfrm>
              <a:off x="5653350" y="3636300"/>
              <a:ext cx="256800" cy="256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1" name="Google Shape;541;p14"/>
          <p:cNvGrpSpPr/>
          <p:nvPr/>
        </p:nvGrpSpPr>
        <p:grpSpPr>
          <a:xfrm rot="10800000" flipH="1">
            <a:off x="508797" y="1078942"/>
            <a:ext cx="1550555" cy="127476"/>
            <a:chOff x="5653350" y="4311450"/>
            <a:chExt cx="3123600" cy="256800"/>
          </a:xfrm>
        </p:grpSpPr>
        <p:sp>
          <p:nvSpPr>
            <p:cNvPr id="542" name="Google Shape;542;p14"/>
            <p:cNvSpPr/>
            <p:nvPr/>
          </p:nvSpPr>
          <p:spPr>
            <a:xfrm flipH="1">
              <a:off x="5653350" y="4311450"/>
              <a:ext cx="924000" cy="2568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14"/>
            <p:cNvSpPr/>
            <p:nvPr/>
          </p:nvSpPr>
          <p:spPr>
            <a:xfrm flipH="1">
              <a:off x="8009350" y="4311450"/>
              <a:ext cx="256800" cy="2568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14"/>
            <p:cNvSpPr/>
            <p:nvPr/>
          </p:nvSpPr>
          <p:spPr>
            <a:xfrm flipH="1">
              <a:off x="6831350" y="4311450"/>
              <a:ext cx="924000" cy="2568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14"/>
            <p:cNvSpPr/>
            <p:nvPr/>
          </p:nvSpPr>
          <p:spPr>
            <a:xfrm flipH="1">
              <a:off x="8520150" y="4311450"/>
              <a:ext cx="256800" cy="2568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6" name="Google Shape;546;p14"/>
          <p:cNvGrpSpPr/>
          <p:nvPr/>
        </p:nvGrpSpPr>
        <p:grpSpPr>
          <a:xfrm rot="10800000" flipH="1">
            <a:off x="7400847" y="2634930"/>
            <a:ext cx="1120176" cy="127476"/>
            <a:chOff x="59225" y="3731075"/>
            <a:chExt cx="2256600" cy="256800"/>
          </a:xfrm>
        </p:grpSpPr>
        <p:sp>
          <p:nvSpPr>
            <p:cNvPr id="547" name="Google Shape;547;p14"/>
            <p:cNvSpPr/>
            <p:nvPr/>
          </p:nvSpPr>
          <p:spPr>
            <a:xfrm flipH="1">
              <a:off x="1614825" y="3731075"/>
              <a:ext cx="256800" cy="256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14"/>
            <p:cNvSpPr/>
            <p:nvPr/>
          </p:nvSpPr>
          <p:spPr>
            <a:xfrm flipH="1">
              <a:off x="1170625" y="3731075"/>
              <a:ext cx="256800" cy="256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14"/>
            <p:cNvSpPr/>
            <p:nvPr/>
          </p:nvSpPr>
          <p:spPr>
            <a:xfrm flipH="1">
              <a:off x="59225" y="3731075"/>
              <a:ext cx="924000" cy="2568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14"/>
            <p:cNvSpPr/>
            <p:nvPr/>
          </p:nvSpPr>
          <p:spPr>
            <a:xfrm flipH="1">
              <a:off x="2059025" y="3731075"/>
              <a:ext cx="256800" cy="256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 name="Google Shape;551;p14"/>
          <p:cNvGrpSpPr/>
          <p:nvPr/>
        </p:nvGrpSpPr>
        <p:grpSpPr>
          <a:xfrm>
            <a:off x="4389634" y="465475"/>
            <a:ext cx="1550555" cy="127476"/>
            <a:chOff x="5653350" y="3055925"/>
            <a:chExt cx="3123600" cy="256800"/>
          </a:xfrm>
        </p:grpSpPr>
        <p:sp>
          <p:nvSpPr>
            <p:cNvPr id="552" name="Google Shape;552;p14"/>
            <p:cNvSpPr/>
            <p:nvPr/>
          </p:nvSpPr>
          <p:spPr>
            <a:xfrm>
              <a:off x="7852950" y="3055925"/>
              <a:ext cx="924000" cy="2568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14"/>
            <p:cNvSpPr/>
            <p:nvPr/>
          </p:nvSpPr>
          <p:spPr>
            <a:xfrm>
              <a:off x="6164150" y="3055925"/>
              <a:ext cx="256800" cy="256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14"/>
            <p:cNvSpPr/>
            <p:nvPr/>
          </p:nvSpPr>
          <p:spPr>
            <a:xfrm>
              <a:off x="6674950" y="3055925"/>
              <a:ext cx="924000" cy="2568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14"/>
            <p:cNvSpPr/>
            <p:nvPr/>
          </p:nvSpPr>
          <p:spPr>
            <a:xfrm>
              <a:off x="5653350" y="3055925"/>
              <a:ext cx="256800" cy="256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3">
  <p:cSld name="SECTION_HEADER_1_1_1">
    <p:spTree>
      <p:nvGrpSpPr>
        <p:cNvPr id="1" name="Shape 556"/>
        <p:cNvGrpSpPr/>
        <p:nvPr/>
      </p:nvGrpSpPr>
      <p:grpSpPr>
        <a:xfrm>
          <a:off x="0" y="0"/>
          <a:ext cx="0" cy="0"/>
          <a:chOff x="0" y="0"/>
          <a:chExt cx="0" cy="0"/>
        </a:xfrm>
      </p:grpSpPr>
      <p:sp>
        <p:nvSpPr>
          <p:cNvPr id="557" name="Google Shape;557;p15"/>
          <p:cNvSpPr txBox="1">
            <a:spLocks noGrp="1"/>
          </p:cNvSpPr>
          <p:nvPr>
            <p:ph type="title"/>
          </p:nvPr>
        </p:nvSpPr>
        <p:spPr>
          <a:xfrm flipH="1">
            <a:off x="690950" y="1819125"/>
            <a:ext cx="4887900" cy="952800"/>
          </a:xfrm>
          <a:prstGeom prst="rect">
            <a:avLst/>
          </a:prstGeom>
        </p:spPr>
        <p:txBody>
          <a:bodyPr spcFirstLastPara="1" wrap="square" lIns="0" tIns="91425" rIns="91425" bIns="91425" anchor="ctr" anchorCtr="0">
            <a:noAutofit/>
          </a:bodyPr>
          <a:lstStyle>
            <a:lvl1pPr lvl="0" algn="ctr" rtl="0">
              <a:spcBef>
                <a:spcPts val="0"/>
              </a:spcBef>
              <a:spcAft>
                <a:spcPts val="0"/>
              </a:spcAft>
              <a:buSzPts val="3600"/>
              <a:buNone/>
              <a:defRPr sz="4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558" name="Google Shape;558;p15"/>
          <p:cNvSpPr txBox="1">
            <a:spLocks noGrp="1"/>
          </p:cNvSpPr>
          <p:nvPr>
            <p:ph type="title" idx="2" hasCustomPrompt="1"/>
          </p:nvPr>
        </p:nvSpPr>
        <p:spPr>
          <a:xfrm flipH="1">
            <a:off x="5488750" y="982575"/>
            <a:ext cx="2949600" cy="2460000"/>
          </a:xfrm>
          <a:prstGeom prst="rect">
            <a:avLst/>
          </a:prstGeom>
        </p:spPr>
        <p:txBody>
          <a:bodyPr spcFirstLastPara="1" wrap="square" lIns="0" tIns="91425" rIns="91425" bIns="91425" anchor="b" anchorCtr="0">
            <a:noAutofit/>
          </a:bodyPr>
          <a:lstStyle>
            <a:lvl1pPr lvl="0" algn="ctr" rtl="0">
              <a:spcBef>
                <a:spcPts val="0"/>
              </a:spcBef>
              <a:spcAft>
                <a:spcPts val="0"/>
              </a:spcAft>
              <a:buSzPts val="6000"/>
              <a:buNone/>
              <a:defRPr sz="15000" b="0">
                <a:latin typeface="Lato Black"/>
                <a:ea typeface="Lato Black"/>
                <a:cs typeface="Lato Black"/>
                <a:sym typeface="Lato Black"/>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559" name="Google Shape;559;p15"/>
          <p:cNvSpPr txBox="1">
            <a:spLocks noGrp="1"/>
          </p:cNvSpPr>
          <p:nvPr>
            <p:ph type="subTitle" idx="1"/>
          </p:nvPr>
        </p:nvSpPr>
        <p:spPr>
          <a:xfrm flipH="1">
            <a:off x="1660100" y="2660475"/>
            <a:ext cx="2949600" cy="663900"/>
          </a:xfrm>
          <a:prstGeom prst="rect">
            <a:avLst/>
          </a:prstGeom>
        </p:spPr>
        <p:txBody>
          <a:bodyPr spcFirstLastPara="1" wrap="square" lIns="0" tIns="91425" rIns="91425" bIns="91425" anchor="t" anchorCtr="0">
            <a:noAutofit/>
          </a:bodyPr>
          <a:lstStyle>
            <a:lvl1pPr lvl="0" algn="ctr" rtl="0">
              <a:lnSpc>
                <a:spcPct val="100000"/>
              </a:lnSpc>
              <a:spcBef>
                <a:spcPts val="0"/>
              </a:spcBef>
              <a:spcAft>
                <a:spcPts val="0"/>
              </a:spcAft>
              <a:buSzPts val="1400"/>
              <a:buNone/>
              <a:defRPr sz="18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grpSp>
        <p:nvGrpSpPr>
          <p:cNvPr id="560" name="Google Shape;560;p15"/>
          <p:cNvGrpSpPr/>
          <p:nvPr/>
        </p:nvGrpSpPr>
        <p:grpSpPr>
          <a:xfrm rot="10800000" flipH="1">
            <a:off x="4022247" y="147044"/>
            <a:ext cx="1550555" cy="127476"/>
            <a:chOff x="5653350" y="1527950"/>
            <a:chExt cx="3123600" cy="256800"/>
          </a:xfrm>
        </p:grpSpPr>
        <p:sp>
          <p:nvSpPr>
            <p:cNvPr id="561" name="Google Shape;561;p15"/>
            <p:cNvSpPr/>
            <p:nvPr/>
          </p:nvSpPr>
          <p:spPr>
            <a:xfrm flipH="1">
              <a:off x="5653350" y="1527950"/>
              <a:ext cx="924000" cy="256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15"/>
            <p:cNvSpPr/>
            <p:nvPr/>
          </p:nvSpPr>
          <p:spPr>
            <a:xfrm flipH="1">
              <a:off x="6831350" y="1527950"/>
              <a:ext cx="256800" cy="256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15"/>
            <p:cNvSpPr/>
            <p:nvPr/>
          </p:nvSpPr>
          <p:spPr>
            <a:xfrm>
              <a:off x="7342150" y="1527950"/>
              <a:ext cx="256800" cy="256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15"/>
            <p:cNvSpPr/>
            <p:nvPr/>
          </p:nvSpPr>
          <p:spPr>
            <a:xfrm>
              <a:off x="7852950" y="1527950"/>
              <a:ext cx="924000" cy="256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 name="Google Shape;565;p15"/>
          <p:cNvGrpSpPr/>
          <p:nvPr/>
        </p:nvGrpSpPr>
        <p:grpSpPr>
          <a:xfrm>
            <a:off x="1895858" y="425544"/>
            <a:ext cx="699626" cy="127476"/>
            <a:chOff x="7367550" y="213200"/>
            <a:chExt cx="1409400" cy="256800"/>
          </a:xfrm>
        </p:grpSpPr>
        <p:sp>
          <p:nvSpPr>
            <p:cNvPr id="566" name="Google Shape;566;p15"/>
            <p:cNvSpPr/>
            <p:nvPr/>
          </p:nvSpPr>
          <p:spPr>
            <a:xfrm>
              <a:off x="7367550" y="213200"/>
              <a:ext cx="256800" cy="256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15"/>
            <p:cNvSpPr/>
            <p:nvPr/>
          </p:nvSpPr>
          <p:spPr>
            <a:xfrm>
              <a:off x="7852950" y="213200"/>
              <a:ext cx="924000" cy="2568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 name="Google Shape;568;p15"/>
          <p:cNvGrpSpPr/>
          <p:nvPr/>
        </p:nvGrpSpPr>
        <p:grpSpPr>
          <a:xfrm flipH="1">
            <a:off x="8240926" y="425551"/>
            <a:ext cx="699626" cy="127476"/>
            <a:chOff x="7367550" y="213200"/>
            <a:chExt cx="1409400" cy="256800"/>
          </a:xfrm>
        </p:grpSpPr>
        <p:sp>
          <p:nvSpPr>
            <p:cNvPr id="569" name="Google Shape;569;p15"/>
            <p:cNvSpPr/>
            <p:nvPr/>
          </p:nvSpPr>
          <p:spPr>
            <a:xfrm>
              <a:off x="7852950" y="213200"/>
              <a:ext cx="924000" cy="2568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15"/>
            <p:cNvSpPr/>
            <p:nvPr/>
          </p:nvSpPr>
          <p:spPr>
            <a:xfrm>
              <a:off x="7367550" y="213200"/>
              <a:ext cx="256800" cy="256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 name="Google Shape;571;p15"/>
          <p:cNvGrpSpPr/>
          <p:nvPr/>
        </p:nvGrpSpPr>
        <p:grpSpPr>
          <a:xfrm>
            <a:off x="6324213" y="854344"/>
            <a:ext cx="899675" cy="127476"/>
            <a:chOff x="59225" y="935725"/>
            <a:chExt cx="1812400" cy="256800"/>
          </a:xfrm>
        </p:grpSpPr>
        <p:sp>
          <p:nvSpPr>
            <p:cNvPr id="572" name="Google Shape;572;p15"/>
            <p:cNvSpPr/>
            <p:nvPr/>
          </p:nvSpPr>
          <p:spPr>
            <a:xfrm>
              <a:off x="59225" y="935725"/>
              <a:ext cx="256800" cy="2568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15"/>
            <p:cNvSpPr/>
            <p:nvPr/>
          </p:nvSpPr>
          <p:spPr>
            <a:xfrm>
              <a:off x="503425" y="935725"/>
              <a:ext cx="256800" cy="2568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15"/>
            <p:cNvSpPr/>
            <p:nvPr/>
          </p:nvSpPr>
          <p:spPr>
            <a:xfrm>
              <a:off x="947625" y="935725"/>
              <a:ext cx="924000" cy="2568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 name="Google Shape;575;p15"/>
          <p:cNvGrpSpPr/>
          <p:nvPr/>
        </p:nvGrpSpPr>
        <p:grpSpPr>
          <a:xfrm rot="10800000" flipH="1">
            <a:off x="433356" y="1035492"/>
            <a:ext cx="976084" cy="127476"/>
            <a:chOff x="59225" y="213200"/>
            <a:chExt cx="1966325" cy="256800"/>
          </a:xfrm>
        </p:grpSpPr>
        <p:sp>
          <p:nvSpPr>
            <p:cNvPr id="576" name="Google Shape;576;p15"/>
            <p:cNvSpPr/>
            <p:nvPr/>
          </p:nvSpPr>
          <p:spPr>
            <a:xfrm>
              <a:off x="59225" y="213200"/>
              <a:ext cx="924000" cy="2568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15"/>
            <p:cNvSpPr/>
            <p:nvPr/>
          </p:nvSpPr>
          <p:spPr>
            <a:xfrm>
              <a:off x="1101550" y="213200"/>
              <a:ext cx="924000" cy="2568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 name="Google Shape;578;p15"/>
          <p:cNvGrpSpPr/>
          <p:nvPr/>
        </p:nvGrpSpPr>
        <p:grpSpPr>
          <a:xfrm>
            <a:off x="7659847" y="3266425"/>
            <a:ext cx="1120176" cy="127476"/>
            <a:chOff x="59225" y="3731075"/>
            <a:chExt cx="2256600" cy="256800"/>
          </a:xfrm>
        </p:grpSpPr>
        <p:sp>
          <p:nvSpPr>
            <p:cNvPr id="579" name="Google Shape;579;p15"/>
            <p:cNvSpPr/>
            <p:nvPr/>
          </p:nvSpPr>
          <p:spPr>
            <a:xfrm flipH="1">
              <a:off x="59225" y="3731075"/>
              <a:ext cx="924000" cy="2568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15"/>
            <p:cNvSpPr/>
            <p:nvPr/>
          </p:nvSpPr>
          <p:spPr>
            <a:xfrm flipH="1">
              <a:off x="1170625" y="3731075"/>
              <a:ext cx="256800" cy="256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15"/>
            <p:cNvSpPr/>
            <p:nvPr/>
          </p:nvSpPr>
          <p:spPr>
            <a:xfrm flipH="1">
              <a:off x="1614825" y="3731075"/>
              <a:ext cx="256800" cy="256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15"/>
            <p:cNvSpPr/>
            <p:nvPr/>
          </p:nvSpPr>
          <p:spPr>
            <a:xfrm flipH="1">
              <a:off x="2059025" y="3731075"/>
              <a:ext cx="256800" cy="256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3" name="Google Shape;583;p15"/>
          <p:cNvGrpSpPr/>
          <p:nvPr/>
        </p:nvGrpSpPr>
        <p:grpSpPr>
          <a:xfrm>
            <a:off x="230314" y="3763215"/>
            <a:ext cx="1550555" cy="127476"/>
            <a:chOff x="5653350" y="3636300"/>
            <a:chExt cx="3123600" cy="256800"/>
          </a:xfrm>
        </p:grpSpPr>
        <p:sp>
          <p:nvSpPr>
            <p:cNvPr id="584" name="Google Shape;584;p15"/>
            <p:cNvSpPr/>
            <p:nvPr/>
          </p:nvSpPr>
          <p:spPr>
            <a:xfrm>
              <a:off x="5653350" y="3636300"/>
              <a:ext cx="256800" cy="256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15"/>
            <p:cNvSpPr/>
            <p:nvPr/>
          </p:nvSpPr>
          <p:spPr>
            <a:xfrm>
              <a:off x="6164150" y="3636300"/>
              <a:ext cx="924000" cy="256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15"/>
            <p:cNvSpPr/>
            <p:nvPr/>
          </p:nvSpPr>
          <p:spPr>
            <a:xfrm flipH="1">
              <a:off x="7342150" y="3636300"/>
              <a:ext cx="924000" cy="256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15"/>
            <p:cNvSpPr/>
            <p:nvPr/>
          </p:nvSpPr>
          <p:spPr>
            <a:xfrm flipH="1">
              <a:off x="8520150" y="3636300"/>
              <a:ext cx="256800" cy="256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 name="Google Shape;588;p15"/>
          <p:cNvGrpSpPr/>
          <p:nvPr/>
        </p:nvGrpSpPr>
        <p:grpSpPr>
          <a:xfrm>
            <a:off x="8574702" y="4153916"/>
            <a:ext cx="539041" cy="127476"/>
            <a:chOff x="2797275" y="213200"/>
            <a:chExt cx="1085900" cy="256800"/>
          </a:xfrm>
        </p:grpSpPr>
        <p:sp>
          <p:nvSpPr>
            <p:cNvPr id="589" name="Google Shape;589;p15"/>
            <p:cNvSpPr/>
            <p:nvPr/>
          </p:nvSpPr>
          <p:spPr>
            <a:xfrm>
              <a:off x="2797275" y="213200"/>
              <a:ext cx="256800" cy="256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15"/>
            <p:cNvSpPr/>
            <p:nvPr/>
          </p:nvSpPr>
          <p:spPr>
            <a:xfrm>
              <a:off x="3211825" y="213200"/>
              <a:ext cx="256800" cy="256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15"/>
            <p:cNvSpPr/>
            <p:nvPr/>
          </p:nvSpPr>
          <p:spPr>
            <a:xfrm>
              <a:off x="3626375" y="213200"/>
              <a:ext cx="256800" cy="256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2" name="Google Shape;592;p15"/>
          <p:cNvGrpSpPr/>
          <p:nvPr/>
        </p:nvGrpSpPr>
        <p:grpSpPr>
          <a:xfrm rot="10800000" flipH="1">
            <a:off x="3523409" y="4281404"/>
            <a:ext cx="1550555" cy="127476"/>
            <a:chOff x="5653350" y="3055925"/>
            <a:chExt cx="3123600" cy="256800"/>
          </a:xfrm>
        </p:grpSpPr>
        <p:sp>
          <p:nvSpPr>
            <p:cNvPr id="593" name="Google Shape;593;p15"/>
            <p:cNvSpPr/>
            <p:nvPr/>
          </p:nvSpPr>
          <p:spPr>
            <a:xfrm>
              <a:off x="5653350" y="3055925"/>
              <a:ext cx="256800" cy="256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15"/>
            <p:cNvSpPr/>
            <p:nvPr/>
          </p:nvSpPr>
          <p:spPr>
            <a:xfrm>
              <a:off x="6164150" y="3055925"/>
              <a:ext cx="256800" cy="256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15"/>
            <p:cNvSpPr/>
            <p:nvPr/>
          </p:nvSpPr>
          <p:spPr>
            <a:xfrm>
              <a:off x="6674950" y="3055925"/>
              <a:ext cx="924000" cy="2568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15"/>
            <p:cNvSpPr/>
            <p:nvPr/>
          </p:nvSpPr>
          <p:spPr>
            <a:xfrm>
              <a:off x="7852950" y="3055925"/>
              <a:ext cx="924000" cy="2568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7" name="Google Shape;597;p15"/>
          <p:cNvGrpSpPr/>
          <p:nvPr/>
        </p:nvGrpSpPr>
        <p:grpSpPr>
          <a:xfrm>
            <a:off x="1202869" y="4701835"/>
            <a:ext cx="1120176" cy="127476"/>
            <a:chOff x="59225" y="3731075"/>
            <a:chExt cx="2256600" cy="256800"/>
          </a:xfrm>
        </p:grpSpPr>
        <p:sp>
          <p:nvSpPr>
            <p:cNvPr id="598" name="Google Shape;598;p15"/>
            <p:cNvSpPr/>
            <p:nvPr/>
          </p:nvSpPr>
          <p:spPr>
            <a:xfrm flipH="1">
              <a:off x="59225" y="3731075"/>
              <a:ext cx="924000" cy="2568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15"/>
            <p:cNvSpPr/>
            <p:nvPr/>
          </p:nvSpPr>
          <p:spPr>
            <a:xfrm flipH="1">
              <a:off x="1170625" y="3731075"/>
              <a:ext cx="256800" cy="256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15"/>
            <p:cNvSpPr/>
            <p:nvPr/>
          </p:nvSpPr>
          <p:spPr>
            <a:xfrm flipH="1">
              <a:off x="1614825" y="3731075"/>
              <a:ext cx="256800" cy="256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15"/>
            <p:cNvSpPr/>
            <p:nvPr/>
          </p:nvSpPr>
          <p:spPr>
            <a:xfrm flipH="1">
              <a:off x="2059025" y="3731075"/>
              <a:ext cx="256800" cy="256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2" name="Google Shape;602;p15"/>
          <p:cNvGrpSpPr/>
          <p:nvPr/>
        </p:nvGrpSpPr>
        <p:grpSpPr>
          <a:xfrm>
            <a:off x="6109297" y="4829289"/>
            <a:ext cx="1550555" cy="127476"/>
            <a:chOff x="5653350" y="2333400"/>
            <a:chExt cx="3123600" cy="256800"/>
          </a:xfrm>
        </p:grpSpPr>
        <p:sp>
          <p:nvSpPr>
            <p:cNvPr id="603" name="Google Shape;603;p15"/>
            <p:cNvSpPr/>
            <p:nvPr/>
          </p:nvSpPr>
          <p:spPr>
            <a:xfrm>
              <a:off x="5653350" y="2333400"/>
              <a:ext cx="256800" cy="2568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15"/>
            <p:cNvSpPr/>
            <p:nvPr/>
          </p:nvSpPr>
          <p:spPr>
            <a:xfrm>
              <a:off x="6164150" y="2333400"/>
              <a:ext cx="924000" cy="2568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15"/>
            <p:cNvSpPr/>
            <p:nvPr/>
          </p:nvSpPr>
          <p:spPr>
            <a:xfrm>
              <a:off x="7342150" y="2333400"/>
              <a:ext cx="256800" cy="2568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15"/>
            <p:cNvSpPr/>
            <p:nvPr/>
          </p:nvSpPr>
          <p:spPr>
            <a:xfrm>
              <a:off x="7852950" y="2333400"/>
              <a:ext cx="924000" cy="2568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607"/>
        <p:cNvGrpSpPr/>
        <p:nvPr/>
      </p:nvGrpSpPr>
      <p:grpSpPr>
        <a:xfrm>
          <a:off x="0" y="0"/>
          <a:ext cx="0" cy="0"/>
          <a:chOff x="0" y="0"/>
          <a:chExt cx="0" cy="0"/>
        </a:xfrm>
      </p:grpSpPr>
      <p:sp>
        <p:nvSpPr>
          <p:cNvPr id="608" name="Google Shape;608;p16"/>
          <p:cNvSpPr txBox="1">
            <a:spLocks noGrp="1"/>
          </p:cNvSpPr>
          <p:nvPr>
            <p:ph type="title"/>
          </p:nvPr>
        </p:nvSpPr>
        <p:spPr>
          <a:xfrm>
            <a:off x="1811200" y="1669339"/>
            <a:ext cx="2484900" cy="527700"/>
          </a:xfrm>
          <a:prstGeom prst="rect">
            <a:avLst/>
          </a:prstGeom>
          <a:ln>
            <a:noFill/>
          </a:ln>
        </p:spPr>
        <p:txBody>
          <a:bodyPr spcFirstLastPara="1" wrap="square" lIns="0" tIns="91425" rIns="91425" bIns="91425" anchor="ctr" anchorCtr="0">
            <a:noAutofit/>
          </a:bodyPr>
          <a:lstStyle>
            <a:lvl1pPr lvl="0" rtl="0">
              <a:spcBef>
                <a:spcPts val="0"/>
              </a:spcBef>
              <a:spcAft>
                <a:spcPts val="0"/>
              </a:spcAft>
              <a:buSzPts val="2500"/>
              <a:buNone/>
              <a:defRPr sz="23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609" name="Google Shape;609;p16"/>
          <p:cNvSpPr txBox="1">
            <a:spLocks noGrp="1"/>
          </p:cNvSpPr>
          <p:nvPr>
            <p:ph type="subTitle" idx="1"/>
          </p:nvPr>
        </p:nvSpPr>
        <p:spPr>
          <a:xfrm>
            <a:off x="1811200" y="2126219"/>
            <a:ext cx="2484900" cy="527700"/>
          </a:xfrm>
          <a:prstGeom prst="rect">
            <a:avLst/>
          </a:prstGeom>
        </p:spPr>
        <p:txBody>
          <a:bodyPr spcFirstLastPara="1" wrap="square" lIns="0" tIns="91425" rIns="91425" bIns="91425" anchor="t" anchorCtr="0">
            <a:noAutofit/>
          </a:bodyPr>
          <a:lstStyle>
            <a:lvl1pPr lvl="0" rtl="0">
              <a:lnSpc>
                <a:spcPct val="8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10" name="Google Shape;610;p16"/>
          <p:cNvSpPr txBox="1">
            <a:spLocks noGrp="1"/>
          </p:cNvSpPr>
          <p:nvPr>
            <p:ph type="title" idx="2" hasCustomPrompt="1"/>
          </p:nvPr>
        </p:nvSpPr>
        <p:spPr>
          <a:xfrm>
            <a:off x="691017" y="1594075"/>
            <a:ext cx="1120200" cy="811200"/>
          </a:xfrm>
          <a:prstGeom prst="rect">
            <a:avLst/>
          </a:prstGeom>
        </p:spPr>
        <p:txBody>
          <a:bodyPr spcFirstLastPara="1" wrap="square" lIns="0" tIns="91425" rIns="91425" bIns="91425" anchor="t" anchorCtr="0">
            <a:noAutofit/>
          </a:bodyPr>
          <a:lstStyle>
            <a:lvl1pPr lvl="0" rtl="0">
              <a:spcBef>
                <a:spcPts val="0"/>
              </a:spcBef>
              <a:spcAft>
                <a:spcPts val="0"/>
              </a:spcAft>
              <a:buSzPts val="3000"/>
              <a:buNone/>
              <a:defRPr sz="5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11" name="Google Shape;611;p16"/>
          <p:cNvSpPr txBox="1">
            <a:spLocks noGrp="1"/>
          </p:cNvSpPr>
          <p:nvPr>
            <p:ph type="title" idx="3"/>
          </p:nvPr>
        </p:nvSpPr>
        <p:spPr>
          <a:xfrm>
            <a:off x="5945875" y="1669339"/>
            <a:ext cx="2484900" cy="527700"/>
          </a:xfrm>
          <a:prstGeom prst="rect">
            <a:avLst/>
          </a:prstGeom>
          <a:ln>
            <a:noFill/>
          </a:ln>
        </p:spPr>
        <p:txBody>
          <a:bodyPr spcFirstLastPara="1" wrap="square" lIns="0" tIns="91425" rIns="91425" bIns="91425" anchor="ctr" anchorCtr="0">
            <a:noAutofit/>
          </a:bodyPr>
          <a:lstStyle>
            <a:lvl1pPr lvl="0" rtl="0">
              <a:spcBef>
                <a:spcPts val="0"/>
              </a:spcBef>
              <a:spcAft>
                <a:spcPts val="0"/>
              </a:spcAft>
              <a:buSzPts val="2500"/>
              <a:buNone/>
              <a:defRPr sz="23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612" name="Google Shape;612;p16"/>
          <p:cNvSpPr txBox="1">
            <a:spLocks noGrp="1"/>
          </p:cNvSpPr>
          <p:nvPr>
            <p:ph type="subTitle" idx="4"/>
          </p:nvPr>
        </p:nvSpPr>
        <p:spPr>
          <a:xfrm>
            <a:off x="5945875" y="2126219"/>
            <a:ext cx="2484900" cy="527700"/>
          </a:xfrm>
          <a:prstGeom prst="rect">
            <a:avLst/>
          </a:prstGeom>
        </p:spPr>
        <p:txBody>
          <a:bodyPr spcFirstLastPara="1" wrap="square" lIns="0" tIns="91425" rIns="91425" bIns="91425" anchor="t" anchorCtr="0">
            <a:noAutofit/>
          </a:bodyPr>
          <a:lstStyle>
            <a:lvl1pPr lvl="0" rtl="0">
              <a:lnSpc>
                <a:spcPct val="8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13" name="Google Shape;613;p16"/>
          <p:cNvSpPr txBox="1">
            <a:spLocks noGrp="1"/>
          </p:cNvSpPr>
          <p:nvPr>
            <p:ph type="title" idx="5" hasCustomPrompt="1"/>
          </p:nvPr>
        </p:nvSpPr>
        <p:spPr>
          <a:xfrm>
            <a:off x="4825575" y="1594075"/>
            <a:ext cx="1120200" cy="811200"/>
          </a:xfrm>
          <a:prstGeom prst="rect">
            <a:avLst/>
          </a:prstGeom>
        </p:spPr>
        <p:txBody>
          <a:bodyPr spcFirstLastPara="1" wrap="square" lIns="0" tIns="91425" rIns="91425" bIns="91425" anchor="t" anchorCtr="0">
            <a:noAutofit/>
          </a:bodyPr>
          <a:lstStyle>
            <a:lvl1pPr lvl="0" rtl="0">
              <a:spcBef>
                <a:spcPts val="0"/>
              </a:spcBef>
              <a:spcAft>
                <a:spcPts val="0"/>
              </a:spcAft>
              <a:buSzPts val="3000"/>
              <a:buNone/>
              <a:defRPr sz="5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14" name="Google Shape;614;p16"/>
          <p:cNvSpPr txBox="1">
            <a:spLocks noGrp="1"/>
          </p:cNvSpPr>
          <p:nvPr>
            <p:ph type="title" idx="6"/>
          </p:nvPr>
        </p:nvSpPr>
        <p:spPr>
          <a:xfrm>
            <a:off x="1811200" y="3055328"/>
            <a:ext cx="2484900" cy="527700"/>
          </a:xfrm>
          <a:prstGeom prst="rect">
            <a:avLst/>
          </a:prstGeom>
          <a:ln>
            <a:noFill/>
          </a:ln>
        </p:spPr>
        <p:txBody>
          <a:bodyPr spcFirstLastPara="1" wrap="square" lIns="0" tIns="91425" rIns="91425" bIns="91425" anchor="ctr" anchorCtr="0">
            <a:noAutofit/>
          </a:bodyPr>
          <a:lstStyle>
            <a:lvl1pPr lvl="0" rtl="0">
              <a:spcBef>
                <a:spcPts val="0"/>
              </a:spcBef>
              <a:spcAft>
                <a:spcPts val="0"/>
              </a:spcAft>
              <a:buSzPts val="2500"/>
              <a:buNone/>
              <a:defRPr sz="23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615" name="Google Shape;615;p16"/>
          <p:cNvSpPr txBox="1">
            <a:spLocks noGrp="1"/>
          </p:cNvSpPr>
          <p:nvPr>
            <p:ph type="subTitle" idx="7"/>
          </p:nvPr>
        </p:nvSpPr>
        <p:spPr>
          <a:xfrm>
            <a:off x="1811200" y="3512208"/>
            <a:ext cx="2484900" cy="527700"/>
          </a:xfrm>
          <a:prstGeom prst="rect">
            <a:avLst/>
          </a:prstGeom>
        </p:spPr>
        <p:txBody>
          <a:bodyPr spcFirstLastPara="1" wrap="square" lIns="0" tIns="91425" rIns="91425" bIns="91425" anchor="t" anchorCtr="0">
            <a:noAutofit/>
          </a:bodyPr>
          <a:lstStyle>
            <a:lvl1pPr lvl="0" rtl="0">
              <a:lnSpc>
                <a:spcPct val="8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16" name="Google Shape;616;p16"/>
          <p:cNvSpPr txBox="1">
            <a:spLocks noGrp="1"/>
          </p:cNvSpPr>
          <p:nvPr>
            <p:ph type="title" idx="8" hasCustomPrompt="1"/>
          </p:nvPr>
        </p:nvSpPr>
        <p:spPr>
          <a:xfrm>
            <a:off x="690950" y="2980071"/>
            <a:ext cx="1120200" cy="811200"/>
          </a:xfrm>
          <a:prstGeom prst="rect">
            <a:avLst/>
          </a:prstGeom>
        </p:spPr>
        <p:txBody>
          <a:bodyPr spcFirstLastPara="1" wrap="square" lIns="0" tIns="91425" rIns="91425" bIns="91425" anchor="t" anchorCtr="0">
            <a:noAutofit/>
          </a:bodyPr>
          <a:lstStyle>
            <a:lvl1pPr lvl="0" rtl="0">
              <a:spcBef>
                <a:spcPts val="0"/>
              </a:spcBef>
              <a:spcAft>
                <a:spcPts val="0"/>
              </a:spcAft>
              <a:buSzPts val="3000"/>
              <a:buNone/>
              <a:defRPr sz="5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17" name="Google Shape;617;p16"/>
          <p:cNvSpPr txBox="1">
            <a:spLocks noGrp="1"/>
          </p:cNvSpPr>
          <p:nvPr>
            <p:ph type="title" idx="9"/>
          </p:nvPr>
        </p:nvSpPr>
        <p:spPr>
          <a:xfrm>
            <a:off x="5945875" y="3055328"/>
            <a:ext cx="2484900" cy="527700"/>
          </a:xfrm>
          <a:prstGeom prst="rect">
            <a:avLst/>
          </a:prstGeom>
          <a:ln>
            <a:noFill/>
          </a:ln>
        </p:spPr>
        <p:txBody>
          <a:bodyPr spcFirstLastPara="1" wrap="square" lIns="0" tIns="91425" rIns="91425" bIns="91425" anchor="ctr" anchorCtr="0">
            <a:noAutofit/>
          </a:bodyPr>
          <a:lstStyle>
            <a:lvl1pPr lvl="0" rtl="0">
              <a:spcBef>
                <a:spcPts val="0"/>
              </a:spcBef>
              <a:spcAft>
                <a:spcPts val="0"/>
              </a:spcAft>
              <a:buSzPts val="2500"/>
              <a:buNone/>
              <a:defRPr sz="23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618" name="Google Shape;618;p16"/>
          <p:cNvSpPr txBox="1">
            <a:spLocks noGrp="1"/>
          </p:cNvSpPr>
          <p:nvPr>
            <p:ph type="subTitle" idx="13"/>
          </p:nvPr>
        </p:nvSpPr>
        <p:spPr>
          <a:xfrm>
            <a:off x="5945875" y="3512208"/>
            <a:ext cx="2484900" cy="527700"/>
          </a:xfrm>
          <a:prstGeom prst="rect">
            <a:avLst/>
          </a:prstGeom>
        </p:spPr>
        <p:txBody>
          <a:bodyPr spcFirstLastPara="1" wrap="square" lIns="0" tIns="91425" rIns="91425" bIns="91425" anchor="t" anchorCtr="0">
            <a:noAutofit/>
          </a:bodyPr>
          <a:lstStyle>
            <a:lvl1pPr lvl="0" rtl="0">
              <a:lnSpc>
                <a:spcPct val="8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19" name="Google Shape;619;p16"/>
          <p:cNvSpPr txBox="1">
            <a:spLocks noGrp="1"/>
          </p:cNvSpPr>
          <p:nvPr>
            <p:ph type="title" idx="14" hasCustomPrompt="1"/>
          </p:nvPr>
        </p:nvSpPr>
        <p:spPr>
          <a:xfrm>
            <a:off x="4825575" y="2980071"/>
            <a:ext cx="1120200" cy="811200"/>
          </a:xfrm>
          <a:prstGeom prst="rect">
            <a:avLst/>
          </a:prstGeom>
        </p:spPr>
        <p:txBody>
          <a:bodyPr spcFirstLastPara="1" wrap="square" lIns="0" tIns="91425" rIns="91425" bIns="91425" anchor="t" anchorCtr="0">
            <a:noAutofit/>
          </a:bodyPr>
          <a:lstStyle>
            <a:lvl1pPr lvl="0" rtl="0">
              <a:spcBef>
                <a:spcPts val="0"/>
              </a:spcBef>
              <a:spcAft>
                <a:spcPts val="0"/>
              </a:spcAft>
              <a:buSzPts val="3000"/>
              <a:buNone/>
              <a:defRPr sz="5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20" name="Google Shape;620;p16"/>
          <p:cNvSpPr txBox="1">
            <a:spLocks noGrp="1"/>
          </p:cNvSpPr>
          <p:nvPr>
            <p:ph type="title" idx="15"/>
          </p:nvPr>
        </p:nvSpPr>
        <p:spPr>
          <a:xfrm>
            <a:off x="720000" y="472139"/>
            <a:ext cx="7704000" cy="572700"/>
          </a:xfrm>
          <a:prstGeom prst="rect">
            <a:avLst/>
          </a:prstGeom>
        </p:spPr>
        <p:txBody>
          <a:bodyPr spcFirstLastPara="1" wrap="square" lIns="0" tIns="91425" rIns="91425" bIns="91425" anchor="t" anchorCtr="0">
            <a:noAutofit/>
          </a:bodyPr>
          <a:lstStyle>
            <a:lvl1pPr lvl="0" rtl="0">
              <a:spcBef>
                <a:spcPts val="0"/>
              </a:spcBef>
              <a:spcAft>
                <a:spcPts val="0"/>
              </a:spcAft>
              <a:buSzPts val="3500"/>
              <a:buNone/>
              <a:defRPr sz="32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grpSp>
        <p:nvGrpSpPr>
          <p:cNvPr id="621" name="Google Shape;621;p16"/>
          <p:cNvGrpSpPr/>
          <p:nvPr/>
        </p:nvGrpSpPr>
        <p:grpSpPr>
          <a:xfrm flipH="1">
            <a:off x="7698025" y="465488"/>
            <a:ext cx="976084" cy="127476"/>
            <a:chOff x="59225" y="213200"/>
            <a:chExt cx="1966325" cy="256800"/>
          </a:xfrm>
        </p:grpSpPr>
        <p:sp>
          <p:nvSpPr>
            <p:cNvPr id="622" name="Google Shape;622;p16"/>
            <p:cNvSpPr/>
            <p:nvPr/>
          </p:nvSpPr>
          <p:spPr>
            <a:xfrm>
              <a:off x="59225" y="213200"/>
              <a:ext cx="924000" cy="256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16"/>
            <p:cNvSpPr/>
            <p:nvPr/>
          </p:nvSpPr>
          <p:spPr>
            <a:xfrm>
              <a:off x="1101550" y="213200"/>
              <a:ext cx="924000" cy="256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 name="Google Shape;624;p16"/>
          <p:cNvGrpSpPr/>
          <p:nvPr/>
        </p:nvGrpSpPr>
        <p:grpSpPr>
          <a:xfrm flipH="1">
            <a:off x="100647" y="2927860"/>
            <a:ext cx="539041" cy="127476"/>
            <a:chOff x="2797275" y="213200"/>
            <a:chExt cx="1085900" cy="256800"/>
          </a:xfrm>
        </p:grpSpPr>
        <p:sp>
          <p:nvSpPr>
            <p:cNvPr id="625" name="Google Shape;625;p16"/>
            <p:cNvSpPr/>
            <p:nvPr/>
          </p:nvSpPr>
          <p:spPr>
            <a:xfrm>
              <a:off x="2797275" y="213200"/>
              <a:ext cx="256800" cy="256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16"/>
            <p:cNvSpPr/>
            <p:nvPr/>
          </p:nvSpPr>
          <p:spPr>
            <a:xfrm>
              <a:off x="3211825" y="213200"/>
              <a:ext cx="256800" cy="256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16"/>
            <p:cNvSpPr/>
            <p:nvPr/>
          </p:nvSpPr>
          <p:spPr>
            <a:xfrm>
              <a:off x="3626375" y="213200"/>
              <a:ext cx="256800" cy="256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 name="Google Shape;628;p16"/>
          <p:cNvGrpSpPr/>
          <p:nvPr/>
        </p:nvGrpSpPr>
        <p:grpSpPr>
          <a:xfrm flipH="1">
            <a:off x="468650" y="293495"/>
            <a:ext cx="699626" cy="127476"/>
            <a:chOff x="7367550" y="213200"/>
            <a:chExt cx="1409400" cy="256800"/>
          </a:xfrm>
        </p:grpSpPr>
        <p:sp>
          <p:nvSpPr>
            <p:cNvPr id="629" name="Google Shape;629;p16"/>
            <p:cNvSpPr/>
            <p:nvPr/>
          </p:nvSpPr>
          <p:spPr>
            <a:xfrm>
              <a:off x="7852950" y="213200"/>
              <a:ext cx="924000" cy="2568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16"/>
            <p:cNvSpPr/>
            <p:nvPr/>
          </p:nvSpPr>
          <p:spPr>
            <a:xfrm>
              <a:off x="7367550" y="213200"/>
              <a:ext cx="256800" cy="256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 name="Google Shape;631;p16"/>
          <p:cNvGrpSpPr/>
          <p:nvPr/>
        </p:nvGrpSpPr>
        <p:grpSpPr>
          <a:xfrm flipH="1">
            <a:off x="7625982" y="4441304"/>
            <a:ext cx="1120176" cy="127476"/>
            <a:chOff x="59225" y="3731075"/>
            <a:chExt cx="2256600" cy="256800"/>
          </a:xfrm>
        </p:grpSpPr>
        <p:sp>
          <p:nvSpPr>
            <p:cNvPr id="632" name="Google Shape;632;p16"/>
            <p:cNvSpPr/>
            <p:nvPr/>
          </p:nvSpPr>
          <p:spPr>
            <a:xfrm flipH="1">
              <a:off x="1614825" y="3731075"/>
              <a:ext cx="256800" cy="256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16"/>
            <p:cNvSpPr/>
            <p:nvPr/>
          </p:nvSpPr>
          <p:spPr>
            <a:xfrm flipH="1">
              <a:off x="1170625" y="3731075"/>
              <a:ext cx="256800" cy="256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16"/>
            <p:cNvSpPr/>
            <p:nvPr/>
          </p:nvSpPr>
          <p:spPr>
            <a:xfrm flipH="1">
              <a:off x="59225" y="3731075"/>
              <a:ext cx="924000" cy="2568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16"/>
            <p:cNvSpPr/>
            <p:nvPr/>
          </p:nvSpPr>
          <p:spPr>
            <a:xfrm flipH="1">
              <a:off x="2059025" y="3731075"/>
              <a:ext cx="256800" cy="256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 name="Google Shape;636;p16"/>
          <p:cNvGrpSpPr/>
          <p:nvPr/>
        </p:nvGrpSpPr>
        <p:grpSpPr>
          <a:xfrm>
            <a:off x="4889443" y="166025"/>
            <a:ext cx="699626" cy="127476"/>
            <a:chOff x="7367550" y="213200"/>
            <a:chExt cx="1409400" cy="256800"/>
          </a:xfrm>
        </p:grpSpPr>
        <p:sp>
          <p:nvSpPr>
            <p:cNvPr id="637" name="Google Shape;637;p16"/>
            <p:cNvSpPr/>
            <p:nvPr/>
          </p:nvSpPr>
          <p:spPr>
            <a:xfrm>
              <a:off x="7852950" y="213200"/>
              <a:ext cx="924000" cy="2568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16"/>
            <p:cNvSpPr/>
            <p:nvPr/>
          </p:nvSpPr>
          <p:spPr>
            <a:xfrm>
              <a:off x="7367550" y="213200"/>
              <a:ext cx="256800" cy="2568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 name="Google Shape;639;p16"/>
          <p:cNvGrpSpPr/>
          <p:nvPr/>
        </p:nvGrpSpPr>
        <p:grpSpPr>
          <a:xfrm flipH="1">
            <a:off x="731988" y="4391257"/>
            <a:ext cx="1550555" cy="127476"/>
            <a:chOff x="5653350" y="2333400"/>
            <a:chExt cx="3123600" cy="256800"/>
          </a:xfrm>
        </p:grpSpPr>
        <p:sp>
          <p:nvSpPr>
            <p:cNvPr id="640" name="Google Shape;640;p16"/>
            <p:cNvSpPr/>
            <p:nvPr/>
          </p:nvSpPr>
          <p:spPr>
            <a:xfrm>
              <a:off x="7852950" y="2333400"/>
              <a:ext cx="924000" cy="2568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16"/>
            <p:cNvSpPr/>
            <p:nvPr/>
          </p:nvSpPr>
          <p:spPr>
            <a:xfrm>
              <a:off x="7342150" y="2333400"/>
              <a:ext cx="256800" cy="2568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16"/>
            <p:cNvSpPr/>
            <p:nvPr/>
          </p:nvSpPr>
          <p:spPr>
            <a:xfrm>
              <a:off x="6164150" y="2333400"/>
              <a:ext cx="924000" cy="2568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16"/>
            <p:cNvSpPr/>
            <p:nvPr/>
          </p:nvSpPr>
          <p:spPr>
            <a:xfrm>
              <a:off x="5653350" y="2333400"/>
              <a:ext cx="256800" cy="2568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 name="Google Shape;644;p16"/>
          <p:cNvGrpSpPr/>
          <p:nvPr/>
        </p:nvGrpSpPr>
        <p:grpSpPr>
          <a:xfrm flipH="1">
            <a:off x="4038517" y="4908348"/>
            <a:ext cx="1550555" cy="127476"/>
            <a:chOff x="5653350" y="3055925"/>
            <a:chExt cx="3123600" cy="256800"/>
          </a:xfrm>
        </p:grpSpPr>
        <p:sp>
          <p:nvSpPr>
            <p:cNvPr id="645" name="Google Shape;645;p16"/>
            <p:cNvSpPr/>
            <p:nvPr/>
          </p:nvSpPr>
          <p:spPr>
            <a:xfrm>
              <a:off x="7852950" y="3055925"/>
              <a:ext cx="924000" cy="2568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16"/>
            <p:cNvSpPr/>
            <p:nvPr/>
          </p:nvSpPr>
          <p:spPr>
            <a:xfrm>
              <a:off x="6164150" y="3055925"/>
              <a:ext cx="256800" cy="256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16"/>
            <p:cNvSpPr/>
            <p:nvPr/>
          </p:nvSpPr>
          <p:spPr>
            <a:xfrm>
              <a:off x="6674950" y="3055925"/>
              <a:ext cx="924000" cy="2568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16"/>
            <p:cNvSpPr/>
            <p:nvPr/>
          </p:nvSpPr>
          <p:spPr>
            <a:xfrm>
              <a:off x="5653350" y="3055925"/>
              <a:ext cx="256800" cy="256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ext">
  <p:cSld name="CUSTOM_1">
    <p:spTree>
      <p:nvGrpSpPr>
        <p:cNvPr id="1" name="Shape 649"/>
        <p:cNvGrpSpPr/>
        <p:nvPr/>
      </p:nvGrpSpPr>
      <p:grpSpPr>
        <a:xfrm>
          <a:off x="0" y="0"/>
          <a:ext cx="0" cy="0"/>
          <a:chOff x="0" y="0"/>
          <a:chExt cx="0" cy="0"/>
        </a:xfrm>
      </p:grpSpPr>
      <p:sp>
        <p:nvSpPr>
          <p:cNvPr id="650" name="Google Shape;650;p17"/>
          <p:cNvSpPr txBox="1">
            <a:spLocks noGrp="1"/>
          </p:cNvSpPr>
          <p:nvPr>
            <p:ph type="title"/>
          </p:nvPr>
        </p:nvSpPr>
        <p:spPr>
          <a:xfrm>
            <a:off x="1071000" y="1063975"/>
            <a:ext cx="7002000" cy="1834200"/>
          </a:xfrm>
          <a:prstGeom prst="rect">
            <a:avLst/>
          </a:prstGeom>
        </p:spPr>
        <p:txBody>
          <a:bodyPr spcFirstLastPara="1" wrap="square" lIns="0" tIns="91425" rIns="91425" bIns="91425" anchor="ctr" anchorCtr="0">
            <a:noAutofit/>
          </a:bodyPr>
          <a:lstStyle>
            <a:lvl1pPr lvl="0" algn="ctr" rtl="0">
              <a:spcBef>
                <a:spcPts val="0"/>
              </a:spcBef>
              <a:spcAft>
                <a:spcPts val="0"/>
              </a:spcAft>
              <a:buSzPts val="3500"/>
              <a:buNone/>
              <a:defRPr sz="100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651" name="Google Shape;651;p17"/>
          <p:cNvSpPr txBox="1">
            <a:spLocks noGrp="1"/>
          </p:cNvSpPr>
          <p:nvPr>
            <p:ph type="subTitle" idx="1"/>
          </p:nvPr>
        </p:nvSpPr>
        <p:spPr>
          <a:xfrm>
            <a:off x="2533325" y="2946400"/>
            <a:ext cx="4077300" cy="1189800"/>
          </a:xfrm>
          <a:prstGeom prst="rect">
            <a:avLst/>
          </a:prstGeom>
        </p:spPr>
        <p:txBody>
          <a:bodyPr spcFirstLastPara="1" wrap="square" lIns="0" tIns="91425" rIns="91425" bIns="91425" anchor="t" anchorCtr="0">
            <a:noAutofit/>
          </a:bodyPr>
          <a:lstStyle>
            <a:lvl1pPr lvl="0" algn="ctr" rtl="0">
              <a:lnSpc>
                <a:spcPct val="100000"/>
              </a:lnSpc>
              <a:spcBef>
                <a:spcPts val="0"/>
              </a:spcBef>
              <a:spcAft>
                <a:spcPts val="0"/>
              </a:spcAft>
              <a:buSzPts val="1400"/>
              <a:buNone/>
              <a:defRPr sz="18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grpSp>
        <p:nvGrpSpPr>
          <p:cNvPr id="652" name="Google Shape;652;p17"/>
          <p:cNvGrpSpPr/>
          <p:nvPr/>
        </p:nvGrpSpPr>
        <p:grpSpPr>
          <a:xfrm rot="10800000">
            <a:off x="7698037" y="1799786"/>
            <a:ext cx="976084" cy="127476"/>
            <a:chOff x="59225" y="213200"/>
            <a:chExt cx="1966325" cy="256800"/>
          </a:xfrm>
        </p:grpSpPr>
        <p:sp>
          <p:nvSpPr>
            <p:cNvPr id="653" name="Google Shape;653;p17"/>
            <p:cNvSpPr/>
            <p:nvPr/>
          </p:nvSpPr>
          <p:spPr>
            <a:xfrm>
              <a:off x="59225" y="213200"/>
              <a:ext cx="924000" cy="2568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17"/>
            <p:cNvSpPr/>
            <p:nvPr/>
          </p:nvSpPr>
          <p:spPr>
            <a:xfrm>
              <a:off x="1101550" y="213200"/>
              <a:ext cx="924000" cy="2568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 name="Google Shape;655;p17"/>
          <p:cNvGrpSpPr/>
          <p:nvPr/>
        </p:nvGrpSpPr>
        <p:grpSpPr>
          <a:xfrm flipH="1">
            <a:off x="396772" y="3557710"/>
            <a:ext cx="539041" cy="127476"/>
            <a:chOff x="2797275" y="213200"/>
            <a:chExt cx="1085900" cy="256800"/>
          </a:xfrm>
        </p:grpSpPr>
        <p:sp>
          <p:nvSpPr>
            <p:cNvPr id="656" name="Google Shape;656;p17"/>
            <p:cNvSpPr/>
            <p:nvPr/>
          </p:nvSpPr>
          <p:spPr>
            <a:xfrm>
              <a:off x="2797275" y="213200"/>
              <a:ext cx="256800" cy="256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17"/>
            <p:cNvSpPr/>
            <p:nvPr/>
          </p:nvSpPr>
          <p:spPr>
            <a:xfrm>
              <a:off x="3211825" y="213200"/>
              <a:ext cx="256800" cy="256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17"/>
            <p:cNvSpPr/>
            <p:nvPr/>
          </p:nvSpPr>
          <p:spPr>
            <a:xfrm>
              <a:off x="3626375" y="213200"/>
              <a:ext cx="256800" cy="256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 name="Google Shape;659;p17"/>
          <p:cNvGrpSpPr/>
          <p:nvPr/>
        </p:nvGrpSpPr>
        <p:grpSpPr>
          <a:xfrm flipH="1">
            <a:off x="202900" y="465495"/>
            <a:ext cx="699626" cy="127476"/>
            <a:chOff x="7367550" y="213200"/>
            <a:chExt cx="1409400" cy="256800"/>
          </a:xfrm>
        </p:grpSpPr>
        <p:sp>
          <p:nvSpPr>
            <p:cNvPr id="660" name="Google Shape;660;p17"/>
            <p:cNvSpPr/>
            <p:nvPr/>
          </p:nvSpPr>
          <p:spPr>
            <a:xfrm>
              <a:off x="7852950" y="213200"/>
              <a:ext cx="924000" cy="2568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17"/>
            <p:cNvSpPr/>
            <p:nvPr/>
          </p:nvSpPr>
          <p:spPr>
            <a:xfrm>
              <a:off x="7367550" y="213200"/>
              <a:ext cx="256800" cy="256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 name="Google Shape;662;p17"/>
          <p:cNvGrpSpPr/>
          <p:nvPr/>
        </p:nvGrpSpPr>
        <p:grpSpPr>
          <a:xfrm flipH="1">
            <a:off x="959351" y="1266787"/>
            <a:ext cx="899675" cy="127476"/>
            <a:chOff x="59225" y="935725"/>
            <a:chExt cx="1812400" cy="256800"/>
          </a:xfrm>
        </p:grpSpPr>
        <p:sp>
          <p:nvSpPr>
            <p:cNvPr id="663" name="Google Shape;663;p17"/>
            <p:cNvSpPr/>
            <p:nvPr/>
          </p:nvSpPr>
          <p:spPr>
            <a:xfrm>
              <a:off x="59225" y="935725"/>
              <a:ext cx="256800" cy="256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17"/>
            <p:cNvSpPr/>
            <p:nvPr/>
          </p:nvSpPr>
          <p:spPr>
            <a:xfrm>
              <a:off x="503425" y="935725"/>
              <a:ext cx="256800" cy="256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17"/>
            <p:cNvSpPr/>
            <p:nvPr/>
          </p:nvSpPr>
          <p:spPr>
            <a:xfrm>
              <a:off x="947625" y="935725"/>
              <a:ext cx="924000" cy="256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 name="Google Shape;666;p17"/>
          <p:cNvGrpSpPr/>
          <p:nvPr/>
        </p:nvGrpSpPr>
        <p:grpSpPr>
          <a:xfrm flipH="1">
            <a:off x="6577870" y="4694504"/>
            <a:ext cx="1120176" cy="127476"/>
            <a:chOff x="59225" y="3731075"/>
            <a:chExt cx="2256600" cy="256800"/>
          </a:xfrm>
        </p:grpSpPr>
        <p:sp>
          <p:nvSpPr>
            <p:cNvPr id="667" name="Google Shape;667;p17"/>
            <p:cNvSpPr/>
            <p:nvPr/>
          </p:nvSpPr>
          <p:spPr>
            <a:xfrm flipH="1">
              <a:off x="1614825" y="3731075"/>
              <a:ext cx="256800" cy="256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17"/>
            <p:cNvSpPr/>
            <p:nvPr/>
          </p:nvSpPr>
          <p:spPr>
            <a:xfrm flipH="1">
              <a:off x="1170625" y="3731075"/>
              <a:ext cx="256800" cy="256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17"/>
            <p:cNvSpPr/>
            <p:nvPr/>
          </p:nvSpPr>
          <p:spPr>
            <a:xfrm flipH="1">
              <a:off x="59225" y="3731075"/>
              <a:ext cx="924000" cy="256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17"/>
            <p:cNvSpPr/>
            <p:nvPr/>
          </p:nvSpPr>
          <p:spPr>
            <a:xfrm flipH="1">
              <a:off x="2059025" y="3731075"/>
              <a:ext cx="256800" cy="256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 name="Google Shape;671;p17"/>
          <p:cNvGrpSpPr/>
          <p:nvPr/>
        </p:nvGrpSpPr>
        <p:grpSpPr>
          <a:xfrm flipH="1">
            <a:off x="2761818" y="166025"/>
            <a:ext cx="699626" cy="127476"/>
            <a:chOff x="7367550" y="213200"/>
            <a:chExt cx="1409400" cy="256800"/>
          </a:xfrm>
        </p:grpSpPr>
        <p:sp>
          <p:nvSpPr>
            <p:cNvPr id="672" name="Google Shape;672;p17"/>
            <p:cNvSpPr/>
            <p:nvPr/>
          </p:nvSpPr>
          <p:spPr>
            <a:xfrm>
              <a:off x="7852950" y="213200"/>
              <a:ext cx="924000" cy="2568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17"/>
            <p:cNvSpPr/>
            <p:nvPr/>
          </p:nvSpPr>
          <p:spPr>
            <a:xfrm>
              <a:off x="7367550" y="213200"/>
              <a:ext cx="256800" cy="2568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 name="Google Shape;674;p17"/>
          <p:cNvGrpSpPr/>
          <p:nvPr/>
        </p:nvGrpSpPr>
        <p:grpSpPr>
          <a:xfrm rot="10800000">
            <a:off x="7410788" y="166025"/>
            <a:ext cx="1550555" cy="127476"/>
            <a:chOff x="5653350" y="1527950"/>
            <a:chExt cx="3123600" cy="256800"/>
          </a:xfrm>
        </p:grpSpPr>
        <p:sp>
          <p:nvSpPr>
            <p:cNvPr id="675" name="Google Shape;675;p17"/>
            <p:cNvSpPr/>
            <p:nvPr/>
          </p:nvSpPr>
          <p:spPr>
            <a:xfrm>
              <a:off x="7852950" y="1527950"/>
              <a:ext cx="924000" cy="256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17"/>
            <p:cNvSpPr/>
            <p:nvPr/>
          </p:nvSpPr>
          <p:spPr>
            <a:xfrm>
              <a:off x="7342150" y="1527950"/>
              <a:ext cx="256800" cy="256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17"/>
            <p:cNvSpPr/>
            <p:nvPr/>
          </p:nvSpPr>
          <p:spPr>
            <a:xfrm flipH="1">
              <a:off x="5653350" y="1527950"/>
              <a:ext cx="924000" cy="256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17"/>
            <p:cNvSpPr/>
            <p:nvPr/>
          </p:nvSpPr>
          <p:spPr>
            <a:xfrm flipH="1">
              <a:off x="6831350" y="1527950"/>
              <a:ext cx="256800" cy="256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 name="Google Shape;679;p17"/>
          <p:cNvGrpSpPr/>
          <p:nvPr/>
        </p:nvGrpSpPr>
        <p:grpSpPr>
          <a:xfrm flipH="1">
            <a:off x="731988" y="4391257"/>
            <a:ext cx="1550555" cy="127476"/>
            <a:chOff x="5653350" y="2333400"/>
            <a:chExt cx="3123600" cy="256800"/>
          </a:xfrm>
        </p:grpSpPr>
        <p:sp>
          <p:nvSpPr>
            <p:cNvPr id="680" name="Google Shape;680;p17"/>
            <p:cNvSpPr/>
            <p:nvPr/>
          </p:nvSpPr>
          <p:spPr>
            <a:xfrm>
              <a:off x="7852950" y="2333400"/>
              <a:ext cx="924000" cy="2568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17"/>
            <p:cNvSpPr/>
            <p:nvPr/>
          </p:nvSpPr>
          <p:spPr>
            <a:xfrm>
              <a:off x="7342150" y="2333400"/>
              <a:ext cx="256800" cy="2568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17"/>
            <p:cNvSpPr/>
            <p:nvPr/>
          </p:nvSpPr>
          <p:spPr>
            <a:xfrm>
              <a:off x="6164150" y="2333400"/>
              <a:ext cx="924000" cy="2568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17"/>
            <p:cNvSpPr/>
            <p:nvPr/>
          </p:nvSpPr>
          <p:spPr>
            <a:xfrm>
              <a:off x="5653350" y="2333400"/>
              <a:ext cx="256800" cy="2568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 name="Google Shape;684;p17"/>
          <p:cNvGrpSpPr/>
          <p:nvPr/>
        </p:nvGrpSpPr>
        <p:grpSpPr>
          <a:xfrm flipH="1">
            <a:off x="3268617" y="4920198"/>
            <a:ext cx="1550555" cy="127476"/>
            <a:chOff x="5653350" y="3055925"/>
            <a:chExt cx="3123600" cy="256800"/>
          </a:xfrm>
        </p:grpSpPr>
        <p:sp>
          <p:nvSpPr>
            <p:cNvPr id="685" name="Google Shape;685;p17"/>
            <p:cNvSpPr/>
            <p:nvPr/>
          </p:nvSpPr>
          <p:spPr>
            <a:xfrm>
              <a:off x="7852950" y="3055925"/>
              <a:ext cx="924000" cy="2568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17"/>
            <p:cNvSpPr/>
            <p:nvPr/>
          </p:nvSpPr>
          <p:spPr>
            <a:xfrm>
              <a:off x="6164150" y="3055925"/>
              <a:ext cx="256800" cy="256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17"/>
            <p:cNvSpPr/>
            <p:nvPr/>
          </p:nvSpPr>
          <p:spPr>
            <a:xfrm>
              <a:off x="6674950" y="3055925"/>
              <a:ext cx="924000" cy="2568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17"/>
            <p:cNvSpPr/>
            <p:nvPr/>
          </p:nvSpPr>
          <p:spPr>
            <a:xfrm>
              <a:off x="5653350" y="3055925"/>
              <a:ext cx="256800" cy="256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 name="Google Shape;689;p17"/>
          <p:cNvGrpSpPr/>
          <p:nvPr/>
        </p:nvGrpSpPr>
        <p:grpSpPr>
          <a:xfrm flipH="1">
            <a:off x="4876771" y="1023696"/>
            <a:ext cx="1550555" cy="127476"/>
            <a:chOff x="5653350" y="3636300"/>
            <a:chExt cx="3123600" cy="256800"/>
          </a:xfrm>
        </p:grpSpPr>
        <p:sp>
          <p:nvSpPr>
            <p:cNvPr id="690" name="Google Shape;690;p17"/>
            <p:cNvSpPr/>
            <p:nvPr/>
          </p:nvSpPr>
          <p:spPr>
            <a:xfrm flipH="1">
              <a:off x="7342150" y="3636300"/>
              <a:ext cx="924000" cy="2568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17"/>
            <p:cNvSpPr/>
            <p:nvPr/>
          </p:nvSpPr>
          <p:spPr>
            <a:xfrm flipH="1">
              <a:off x="8520150" y="3636300"/>
              <a:ext cx="256800" cy="256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17"/>
            <p:cNvSpPr/>
            <p:nvPr/>
          </p:nvSpPr>
          <p:spPr>
            <a:xfrm>
              <a:off x="6164150" y="3636300"/>
              <a:ext cx="924000" cy="2568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17"/>
            <p:cNvSpPr/>
            <p:nvPr/>
          </p:nvSpPr>
          <p:spPr>
            <a:xfrm>
              <a:off x="5653350" y="3636300"/>
              <a:ext cx="256800" cy="256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 name="Google Shape;694;p17"/>
          <p:cNvGrpSpPr/>
          <p:nvPr/>
        </p:nvGrpSpPr>
        <p:grpSpPr>
          <a:xfrm flipH="1">
            <a:off x="6993762" y="3832006"/>
            <a:ext cx="1550555" cy="127476"/>
            <a:chOff x="5653350" y="4311450"/>
            <a:chExt cx="3123600" cy="256800"/>
          </a:xfrm>
        </p:grpSpPr>
        <p:sp>
          <p:nvSpPr>
            <p:cNvPr id="695" name="Google Shape;695;p17"/>
            <p:cNvSpPr/>
            <p:nvPr/>
          </p:nvSpPr>
          <p:spPr>
            <a:xfrm flipH="1">
              <a:off x="5653350" y="4311450"/>
              <a:ext cx="924000" cy="2568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17"/>
            <p:cNvSpPr/>
            <p:nvPr/>
          </p:nvSpPr>
          <p:spPr>
            <a:xfrm flipH="1">
              <a:off x="8009350" y="4311450"/>
              <a:ext cx="256800" cy="256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17"/>
            <p:cNvSpPr/>
            <p:nvPr/>
          </p:nvSpPr>
          <p:spPr>
            <a:xfrm flipH="1">
              <a:off x="6831350" y="4311450"/>
              <a:ext cx="924000" cy="2568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17"/>
            <p:cNvSpPr/>
            <p:nvPr/>
          </p:nvSpPr>
          <p:spPr>
            <a:xfrm flipH="1">
              <a:off x="8520150" y="4311450"/>
              <a:ext cx="256800" cy="256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 name="Google Shape;699;p17"/>
          <p:cNvGrpSpPr/>
          <p:nvPr/>
        </p:nvGrpSpPr>
        <p:grpSpPr>
          <a:xfrm flipH="1">
            <a:off x="690954" y="2577243"/>
            <a:ext cx="1120176" cy="127476"/>
            <a:chOff x="59225" y="3731075"/>
            <a:chExt cx="2256600" cy="256800"/>
          </a:xfrm>
        </p:grpSpPr>
        <p:sp>
          <p:nvSpPr>
            <p:cNvPr id="700" name="Google Shape;700;p17"/>
            <p:cNvSpPr/>
            <p:nvPr/>
          </p:nvSpPr>
          <p:spPr>
            <a:xfrm flipH="1">
              <a:off x="1614825" y="3731075"/>
              <a:ext cx="256800" cy="256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17"/>
            <p:cNvSpPr/>
            <p:nvPr/>
          </p:nvSpPr>
          <p:spPr>
            <a:xfrm flipH="1">
              <a:off x="1170625" y="3731075"/>
              <a:ext cx="256800" cy="256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17"/>
            <p:cNvSpPr/>
            <p:nvPr/>
          </p:nvSpPr>
          <p:spPr>
            <a:xfrm flipH="1">
              <a:off x="59225" y="3731075"/>
              <a:ext cx="924000" cy="2568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17"/>
            <p:cNvSpPr/>
            <p:nvPr/>
          </p:nvSpPr>
          <p:spPr>
            <a:xfrm flipH="1">
              <a:off x="2059025" y="3731075"/>
              <a:ext cx="256800" cy="256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ext 1">
  <p:cSld name="CUSTOM">
    <p:spTree>
      <p:nvGrpSpPr>
        <p:cNvPr id="1" name="Shape 759"/>
        <p:cNvGrpSpPr/>
        <p:nvPr/>
      </p:nvGrpSpPr>
      <p:grpSpPr>
        <a:xfrm>
          <a:off x="0" y="0"/>
          <a:ext cx="0" cy="0"/>
          <a:chOff x="0" y="0"/>
          <a:chExt cx="0" cy="0"/>
        </a:xfrm>
      </p:grpSpPr>
      <p:sp>
        <p:nvSpPr>
          <p:cNvPr id="760" name="Google Shape;760;p19"/>
          <p:cNvSpPr txBox="1">
            <a:spLocks noGrp="1"/>
          </p:cNvSpPr>
          <p:nvPr>
            <p:ph type="title"/>
          </p:nvPr>
        </p:nvSpPr>
        <p:spPr>
          <a:xfrm flipH="1">
            <a:off x="713150" y="1077900"/>
            <a:ext cx="4268700" cy="1494000"/>
          </a:xfrm>
          <a:prstGeom prst="rect">
            <a:avLst/>
          </a:prstGeom>
        </p:spPr>
        <p:txBody>
          <a:bodyPr spcFirstLastPara="1" wrap="square" lIns="0" tIns="91425" rIns="91425" bIns="91425" anchor="t" anchorCtr="0">
            <a:noAutofit/>
          </a:bodyPr>
          <a:lstStyle>
            <a:lvl1pPr lvl="0" rtl="0">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761" name="Google Shape;761;p19"/>
          <p:cNvSpPr txBox="1">
            <a:spLocks noGrp="1"/>
          </p:cNvSpPr>
          <p:nvPr>
            <p:ph type="subTitle" idx="1"/>
          </p:nvPr>
        </p:nvSpPr>
        <p:spPr>
          <a:xfrm flipH="1">
            <a:off x="713101" y="2759900"/>
            <a:ext cx="3692100" cy="1004700"/>
          </a:xfrm>
          <a:prstGeom prst="rect">
            <a:avLst/>
          </a:prstGeom>
        </p:spPr>
        <p:txBody>
          <a:bodyPr spcFirstLastPara="1" wrap="square" lIns="0"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ext 2">
  <p:cSld name="CUSTOM_4">
    <p:spTree>
      <p:nvGrpSpPr>
        <p:cNvPr id="1" name="Shape 762"/>
        <p:cNvGrpSpPr/>
        <p:nvPr/>
      </p:nvGrpSpPr>
      <p:grpSpPr>
        <a:xfrm>
          <a:off x="0" y="0"/>
          <a:ext cx="0" cy="0"/>
          <a:chOff x="0" y="0"/>
          <a:chExt cx="0" cy="0"/>
        </a:xfrm>
      </p:grpSpPr>
      <p:sp>
        <p:nvSpPr>
          <p:cNvPr id="763" name="Google Shape;763;p20"/>
          <p:cNvSpPr txBox="1">
            <a:spLocks noGrp="1"/>
          </p:cNvSpPr>
          <p:nvPr>
            <p:ph type="title"/>
          </p:nvPr>
        </p:nvSpPr>
        <p:spPr>
          <a:xfrm>
            <a:off x="720000" y="1731313"/>
            <a:ext cx="3085500" cy="980400"/>
          </a:xfrm>
          <a:prstGeom prst="rect">
            <a:avLst/>
          </a:prstGeom>
        </p:spPr>
        <p:txBody>
          <a:bodyPr spcFirstLastPara="1" wrap="square" lIns="0" tIns="91425" rIns="91425" bIns="91425" anchor="b"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764" name="Google Shape;764;p20"/>
          <p:cNvSpPr txBox="1">
            <a:spLocks noGrp="1"/>
          </p:cNvSpPr>
          <p:nvPr>
            <p:ph type="subTitle" idx="1"/>
          </p:nvPr>
        </p:nvSpPr>
        <p:spPr>
          <a:xfrm>
            <a:off x="720000" y="2821525"/>
            <a:ext cx="3585000" cy="1080300"/>
          </a:xfrm>
          <a:prstGeom prst="rect">
            <a:avLst/>
          </a:prstGeom>
        </p:spPr>
        <p:txBody>
          <a:bodyPr spcFirstLastPara="1" wrap="square" lIns="0"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grpSp>
        <p:nvGrpSpPr>
          <p:cNvPr id="765" name="Google Shape;765;p20"/>
          <p:cNvGrpSpPr/>
          <p:nvPr/>
        </p:nvGrpSpPr>
        <p:grpSpPr>
          <a:xfrm>
            <a:off x="7760683" y="4694000"/>
            <a:ext cx="976084" cy="127476"/>
            <a:chOff x="59225" y="213200"/>
            <a:chExt cx="1966325" cy="256800"/>
          </a:xfrm>
        </p:grpSpPr>
        <p:sp>
          <p:nvSpPr>
            <p:cNvPr id="766" name="Google Shape;766;p20"/>
            <p:cNvSpPr/>
            <p:nvPr/>
          </p:nvSpPr>
          <p:spPr>
            <a:xfrm>
              <a:off x="59225" y="213200"/>
              <a:ext cx="924000" cy="2568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20"/>
            <p:cNvSpPr/>
            <p:nvPr/>
          </p:nvSpPr>
          <p:spPr>
            <a:xfrm>
              <a:off x="1101550" y="213200"/>
              <a:ext cx="924000" cy="2568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 name="Google Shape;768;p20"/>
          <p:cNvGrpSpPr/>
          <p:nvPr/>
        </p:nvGrpSpPr>
        <p:grpSpPr>
          <a:xfrm>
            <a:off x="719995" y="4792735"/>
            <a:ext cx="699626" cy="127476"/>
            <a:chOff x="7367550" y="213200"/>
            <a:chExt cx="1409400" cy="256800"/>
          </a:xfrm>
        </p:grpSpPr>
        <p:sp>
          <p:nvSpPr>
            <p:cNvPr id="769" name="Google Shape;769;p20"/>
            <p:cNvSpPr/>
            <p:nvPr/>
          </p:nvSpPr>
          <p:spPr>
            <a:xfrm>
              <a:off x="7852950" y="213200"/>
              <a:ext cx="924000" cy="2568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20"/>
            <p:cNvSpPr/>
            <p:nvPr/>
          </p:nvSpPr>
          <p:spPr>
            <a:xfrm>
              <a:off x="7367550" y="213200"/>
              <a:ext cx="256800" cy="256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 name="Google Shape;771;p20"/>
          <p:cNvGrpSpPr/>
          <p:nvPr/>
        </p:nvGrpSpPr>
        <p:grpSpPr>
          <a:xfrm rot="10800000" flipH="1">
            <a:off x="7902658" y="2423915"/>
            <a:ext cx="899675" cy="127476"/>
            <a:chOff x="59225" y="935725"/>
            <a:chExt cx="1812400" cy="256800"/>
          </a:xfrm>
        </p:grpSpPr>
        <p:sp>
          <p:nvSpPr>
            <p:cNvPr id="772" name="Google Shape;772;p20"/>
            <p:cNvSpPr/>
            <p:nvPr/>
          </p:nvSpPr>
          <p:spPr>
            <a:xfrm>
              <a:off x="59225" y="935725"/>
              <a:ext cx="256800" cy="256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20"/>
            <p:cNvSpPr/>
            <p:nvPr/>
          </p:nvSpPr>
          <p:spPr>
            <a:xfrm>
              <a:off x="503425" y="935725"/>
              <a:ext cx="256800" cy="256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20"/>
            <p:cNvSpPr/>
            <p:nvPr/>
          </p:nvSpPr>
          <p:spPr>
            <a:xfrm>
              <a:off x="947625" y="935725"/>
              <a:ext cx="924000" cy="2568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 name="Google Shape;775;p20"/>
          <p:cNvGrpSpPr/>
          <p:nvPr/>
        </p:nvGrpSpPr>
        <p:grpSpPr>
          <a:xfrm>
            <a:off x="255533" y="293480"/>
            <a:ext cx="699626" cy="127476"/>
            <a:chOff x="7367550" y="213200"/>
            <a:chExt cx="1409400" cy="256800"/>
          </a:xfrm>
        </p:grpSpPr>
        <p:sp>
          <p:nvSpPr>
            <p:cNvPr id="776" name="Google Shape;776;p20"/>
            <p:cNvSpPr/>
            <p:nvPr/>
          </p:nvSpPr>
          <p:spPr>
            <a:xfrm>
              <a:off x="7852950" y="213200"/>
              <a:ext cx="924000" cy="2568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20"/>
            <p:cNvSpPr/>
            <p:nvPr/>
          </p:nvSpPr>
          <p:spPr>
            <a:xfrm>
              <a:off x="7367550" y="213200"/>
              <a:ext cx="256800" cy="2568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 name="Google Shape;778;p20"/>
          <p:cNvGrpSpPr/>
          <p:nvPr/>
        </p:nvGrpSpPr>
        <p:grpSpPr>
          <a:xfrm flipH="1">
            <a:off x="3623445" y="94482"/>
            <a:ext cx="1550555" cy="127476"/>
            <a:chOff x="5653350" y="1527950"/>
            <a:chExt cx="3123600" cy="256800"/>
          </a:xfrm>
        </p:grpSpPr>
        <p:sp>
          <p:nvSpPr>
            <p:cNvPr id="779" name="Google Shape;779;p20"/>
            <p:cNvSpPr/>
            <p:nvPr/>
          </p:nvSpPr>
          <p:spPr>
            <a:xfrm>
              <a:off x="7852950" y="1527950"/>
              <a:ext cx="924000" cy="256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20"/>
            <p:cNvSpPr/>
            <p:nvPr/>
          </p:nvSpPr>
          <p:spPr>
            <a:xfrm>
              <a:off x="7342150" y="1527950"/>
              <a:ext cx="256800" cy="256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20"/>
            <p:cNvSpPr/>
            <p:nvPr/>
          </p:nvSpPr>
          <p:spPr>
            <a:xfrm flipH="1">
              <a:off x="5653350" y="1527950"/>
              <a:ext cx="924000" cy="256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20"/>
            <p:cNvSpPr/>
            <p:nvPr/>
          </p:nvSpPr>
          <p:spPr>
            <a:xfrm flipH="1">
              <a:off x="6831350" y="1527950"/>
              <a:ext cx="256800" cy="256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 name="Google Shape;783;p20"/>
          <p:cNvGrpSpPr/>
          <p:nvPr/>
        </p:nvGrpSpPr>
        <p:grpSpPr>
          <a:xfrm flipH="1">
            <a:off x="3305574" y="4792731"/>
            <a:ext cx="1120176" cy="127476"/>
            <a:chOff x="59225" y="3731075"/>
            <a:chExt cx="2256600" cy="256800"/>
          </a:xfrm>
        </p:grpSpPr>
        <p:sp>
          <p:nvSpPr>
            <p:cNvPr id="784" name="Google Shape;784;p20"/>
            <p:cNvSpPr/>
            <p:nvPr/>
          </p:nvSpPr>
          <p:spPr>
            <a:xfrm flipH="1">
              <a:off x="1614825" y="3731075"/>
              <a:ext cx="256800" cy="256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20"/>
            <p:cNvSpPr/>
            <p:nvPr/>
          </p:nvSpPr>
          <p:spPr>
            <a:xfrm flipH="1">
              <a:off x="1170625" y="3731075"/>
              <a:ext cx="256800" cy="256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20"/>
            <p:cNvSpPr/>
            <p:nvPr/>
          </p:nvSpPr>
          <p:spPr>
            <a:xfrm flipH="1">
              <a:off x="59225" y="3731075"/>
              <a:ext cx="924000" cy="256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20"/>
            <p:cNvSpPr/>
            <p:nvPr/>
          </p:nvSpPr>
          <p:spPr>
            <a:xfrm flipH="1">
              <a:off x="2059025" y="3731075"/>
              <a:ext cx="256800" cy="256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 name="Google Shape;788;p20"/>
          <p:cNvGrpSpPr/>
          <p:nvPr/>
        </p:nvGrpSpPr>
        <p:grpSpPr>
          <a:xfrm>
            <a:off x="7473445" y="293476"/>
            <a:ext cx="1550555" cy="127476"/>
            <a:chOff x="5653350" y="2333400"/>
            <a:chExt cx="3123600" cy="256800"/>
          </a:xfrm>
        </p:grpSpPr>
        <p:sp>
          <p:nvSpPr>
            <p:cNvPr id="789" name="Google Shape;789;p20"/>
            <p:cNvSpPr/>
            <p:nvPr/>
          </p:nvSpPr>
          <p:spPr>
            <a:xfrm>
              <a:off x="7852950" y="2333400"/>
              <a:ext cx="924000" cy="2568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20"/>
            <p:cNvSpPr/>
            <p:nvPr/>
          </p:nvSpPr>
          <p:spPr>
            <a:xfrm>
              <a:off x="7342150" y="2333400"/>
              <a:ext cx="256800" cy="256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20"/>
            <p:cNvSpPr/>
            <p:nvPr/>
          </p:nvSpPr>
          <p:spPr>
            <a:xfrm>
              <a:off x="6164150" y="2333400"/>
              <a:ext cx="924000" cy="2568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20"/>
            <p:cNvSpPr/>
            <p:nvPr/>
          </p:nvSpPr>
          <p:spPr>
            <a:xfrm>
              <a:off x="5653350" y="2333400"/>
              <a:ext cx="256800" cy="256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 name="Google Shape;793;p20"/>
          <p:cNvGrpSpPr/>
          <p:nvPr/>
        </p:nvGrpSpPr>
        <p:grpSpPr>
          <a:xfrm>
            <a:off x="202908" y="4018800"/>
            <a:ext cx="976084" cy="127476"/>
            <a:chOff x="59225" y="213200"/>
            <a:chExt cx="1966325" cy="256800"/>
          </a:xfrm>
        </p:grpSpPr>
        <p:sp>
          <p:nvSpPr>
            <p:cNvPr id="794" name="Google Shape;794;p20"/>
            <p:cNvSpPr/>
            <p:nvPr/>
          </p:nvSpPr>
          <p:spPr>
            <a:xfrm>
              <a:off x="59225" y="213200"/>
              <a:ext cx="924000" cy="256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20"/>
            <p:cNvSpPr/>
            <p:nvPr/>
          </p:nvSpPr>
          <p:spPr>
            <a:xfrm>
              <a:off x="1101550" y="213200"/>
              <a:ext cx="924000" cy="256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 name="Google Shape;796;p20"/>
          <p:cNvGrpSpPr/>
          <p:nvPr/>
        </p:nvGrpSpPr>
        <p:grpSpPr>
          <a:xfrm>
            <a:off x="1119824" y="1382981"/>
            <a:ext cx="1120176" cy="127476"/>
            <a:chOff x="59225" y="3731075"/>
            <a:chExt cx="2256600" cy="256800"/>
          </a:xfrm>
        </p:grpSpPr>
        <p:sp>
          <p:nvSpPr>
            <p:cNvPr id="797" name="Google Shape;797;p20"/>
            <p:cNvSpPr/>
            <p:nvPr/>
          </p:nvSpPr>
          <p:spPr>
            <a:xfrm flipH="1">
              <a:off x="1614825" y="3731075"/>
              <a:ext cx="256800" cy="256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20"/>
            <p:cNvSpPr/>
            <p:nvPr/>
          </p:nvSpPr>
          <p:spPr>
            <a:xfrm flipH="1">
              <a:off x="1170625" y="3731075"/>
              <a:ext cx="256800" cy="256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20"/>
            <p:cNvSpPr/>
            <p:nvPr/>
          </p:nvSpPr>
          <p:spPr>
            <a:xfrm>
              <a:off x="59225" y="3731075"/>
              <a:ext cx="924000" cy="2568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20"/>
            <p:cNvSpPr/>
            <p:nvPr/>
          </p:nvSpPr>
          <p:spPr>
            <a:xfrm flipH="1">
              <a:off x="2059025" y="3731075"/>
              <a:ext cx="256800" cy="256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ext 3">
  <p:cSld name="CUSTOM_4_1">
    <p:bg>
      <p:bgPr>
        <a:solidFill>
          <a:schemeClr val="lt1"/>
        </a:solidFill>
        <a:effectLst/>
      </p:bgPr>
    </p:bg>
    <p:spTree>
      <p:nvGrpSpPr>
        <p:cNvPr id="1" name="Shape 801"/>
        <p:cNvGrpSpPr/>
        <p:nvPr/>
      </p:nvGrpSpPr>
      <p:grpSpPr>
        <a:xfrm>
          <a:off x="0" y="0"/>
          <a:ext cx="0" cy="0"/>
          <a:chOff x="0" y="0"/>
          <a:chExt cx="0" cy="0"/>
        </a:xfrm>
      </p:grpSpPr>
      <p:sp>
        <p:nvSpPr>
          <p:cNvPr id="802" name="Google Shape;802;p21"/>
          <p:cNvSpPr txBox="1">
            <a:spLocks noGrp="1"/>
          </p:cNvSpPr>
          <p:nvPr>
            <p:ph type="title"/>
          </p:nvPr>
        </p:nvSpPr>
        <p:spPr>
          <a:xfrm>
            <a:off x="4572000" y="1453975"/>
            <a:ext cx="3852300" cy="1198800"/>
          </a:xfrm>
          <a:prstGeom prst="rect">
            <a:avLst/>
          </a:prstGeom>
        </p:spPr>
        <p:txBody>
          <a:bodyPr spcFirstLastPara="1" wrap="square" lIns="0" tIns="91425" rIns="91425" bIns="91425" anchor="t" anchorCtr="0">
            <a:noAutofit/>
          </a:bodyPr>
          <a:lstStyle>
            <a:lvl1pPr lvl="0" algn="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803" name="Google Shape;803;p21"/>
          <p:cNvSpPr txBox="1">
            <a:spLocks noGrp="1"/>
          </p:cNvSpPr>
          <p:nvPr>
            <p:ph type="subTitle" idx="1"/>
          </p:nvPr>
        </p:nvSpPr>
        <p:spPr>
          <a:xfrm>
            <a:off x="4839000" y="2809922"/>
            <a:ext cx="3585000" cy="1080300"/>
          </a:xfrm>
          <a:prstGeom prst="rect">
            <a:avLst/>
          </a:prstGeom>
        </p:spPr>
        <p:txBody>
          <a:bodyPr spcFirstLastPara="1" wrap="square" lIns="0" tIns="91425" rIns="91425" bIns="91425" anchor="t" anchorCtr="0">
            <a:noAutofit/>
          </a:bodyPr>
          <a:lstStyle>
            <a:lvl1pPr lvl="0" algn="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cxnSp>
        <p:nvCxnSpPr>
          <p:cNvPr id="804" name="Google Shape;804;p21"/>
          <p:cNvCxnSpPr/>
          <p:nvPr/>
        </p:nvCxnSpPr>
        <p:spPr>
          <a:xfrm>
            <a:off x="612850" y="387000"/>
            <a:ext cx="7928400" cy="0"/>
          </a:xfrm>
          <a:prstGeom prst="straightConnector1">
            <a:avLst/>
          </a:prstGeom>
          <a:noFill/>
          <a:ln w="19050" cap="flat" cmpd="sng">
            <a:solidFill>
              <a:schemeClr val="lt1"/>
            </a:solidFill>
            <a:prstDash val="solid"/>
            <a:round/>
            <a:headEnd type="none" w="med" len="med"/>
            <a:tailEnd type="none" w="med" len="med"/>
          </a:ln>
        </p:spPr>
      </p:cxnSp>
      <p:grpSp>
        <p:nvGrpSpPr>
          <p:cNvPr id="805" name="Google Shape;805;p21"/>
          <p:cNvGrpSpPr/>
          <p:nvPr/>
        </p:nvGrpSpPr>
        <p:grpSpPr>
          <a:xfrm flipH="1">
            <a:off x="490142" y="4694000"/>
            <a:ext cx="976084" cy="127476"/>
            <a:chOff x="59225" y="213200"/>
            <a:chExt cx="1966325" cy="256800"/>
          </a:xfrm>
        </p:grpSpPr>
        <p:sp>
          <p:nvSpPr>
            <p:cNvPr id="806" name="Google Shape;806;p21"/>
            <p:cNvSpPr/>
            <p:nvPr/>
          </p:nvSpPr>
          <p:spPr>
            <a:xfrm>
              <a:off x="59225" y="213200"/>
              <a:ext cx="924000" cy="2568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21"/>
            <p:cNvSpPr/>
            <p:nvPr/>
          </p:nvSpPr>
          <p:spPr>
            <a:xfrm>
              <a:off x="1101550" y="213200"/>
              <a:ext cx="924000" cy="2568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 name="Google Shape;808;p21"/>
          <p:cNvGrpSpPr/>
          <p:nvPr/>
        </p:nvGrpSpPr>
        <p:grpSpPr>
          <a:xfrm flipH="1">
            <a:off x="7348287" y="4743585"/>
            <a:ext cx="699626" cy="127476"/>
            <a:chOff x="7367550" y="213200"/>
            <a:chExt cx="1409400" cy="256800"/>
          </a:xfrm>
        </p:grpSpPr>
        <p:sp>
          <p:nvSpPr>
            <p:cNvPr id="809" name="Google Shape;809;p21"/>
            <p:cNvSpPr/>
            <p:nvPr/>
          </p:nvSpPr>
          <p:spPr>
            <a:xfrm>
              <a:off x="7852950" y="213200"/>
              <a:ext cx="924000" cy="2568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21"/>
            <p:cNvSpPr/>
            <p:nvPr/>
          </p:nvSpPr>
          <p:spPr>
            <a:xfrm>
              <a:off x="7367550" y="213200"/>
              <a:ext cx="256800" cy="256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 name="Google Shape;811;p21"/>
          <p:cNvGrpSpPr/>
          <p:nvPr/>
        </p:nvGrpSpPr>
        <p:grpSpPr>
          <a:xfrm rot="10800000">
            <a:off x="123775" y="3356365"/>
            <a:ext cx="899675" cy="127476"/>
            <a:chOff x="59225" y="935725"/>
            <a:chExt cx="1812400" cy="256800"/>
          </a:xfrm>
        </p:grpSpPr>
        <p:sp>
          <p:nvSpPr>
            <p:cNvPr id="812" name="Google Shape;812;p21"/>
            <p:cNvSpPr/>
            <p:nvPr/>
          </p:nvSpPr>
          <p:spPr>
            <a:xfrm>
              <a:off x="59225" y="935725"/>
              <a:ext cx="256800" cy="256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21"/>
            <p:cNvSpPr/>
            <p:nvPr/>
          </p:nvSpPr>
          <p:spPr>
            <a:xfrm>
              <a:off x="503425" y="935725"/>
              <a:ext cx="256800" cy="256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21"/>
            <p:cNvSpPr/>
            <p:nvPr/>
          </p:nvSpPr>
          <p:spPr>
            <a:xfrm>
              <a:off x="947625" y="935725"/>
              <a:ext cx="924000" cy="2568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 name="Google Shape;815;p21"/>
          <p:cNvGrpSpPr/>
          <p:nvPr/>
        </p:nvGrpSpPr>
        <p:grpSpPr>
          <a:xfrm flipH="1">
            <a:off x="8271749" y="293480"/>
            <a:ext cx="699626" cy="127476"/>
            <a:chOff x="7367550" y="213200"/>
            <a:chExt cx="1409400" cy="256800"/>
          </a:xfrm>
        </p:grpSpPr>
        <p:sp>
          <p:nvSpPr>
            <p:cNvPr id="816" name="Google Shape;816;p21"/>
            <p:cNvSpPr/>
            <p:nvPr/>
          </p:nvSpPr>
          <p:spPr>
            <a:xfrm>
              <a:off x="7852950" y="213200"/>
              <a:ext cx="924000" cy="2568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21"/>
            <p:cNvSpPr/>
            <p:nvPr/>
          </p:nvSpPr>
          <p:spPr>
            <a:xfrm>
              <a:off x="7367550" y="213200"/>
              <a:ext cx="256800" cy="2568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 name="Google Shape;818;p21"/>
          <p:cNvGrpSpPr/>
          <p:nvPr/>
        </p:nvGrpSpPr>
        <p:grpSpPr>
          <a:xfrm>
            <a:off x="4052908" y="94482"/>
            <a:ext cx="1550555" cy="127476"/>
            <a:chOff x="5653350" y="1527950"/>
            <a:chExt cx="3123600" cy="256800"/>
          </a:xfrm>
        </p:grpSpPr>
        <p:sp>
          <p:nvSpPr>
            <p:cNvPr id="819" name="Google Shape;819;p21"/>
            <p:cNvSpPr/>
            <p:nvPr/>
          </p:nvSpPr>
          <p:spPr>
            <a:xfrm>
              <a:off x="7852950" y="1527950"/>
              <a:ext cx="924000" cy="256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21"/>
            <p:cNvSpPr/>
            <p:nvPr/>
          </p:nvSpPr>
          <p:spPr>
            <a:xfrm>
              <a:off x="7342150" y="1527950"/>
              <a:ext cx="256800" cy="256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21"/>
            <p:cNvSpPr/>
            <p:nvPr/>
          </p:nvSpPr>
          <p:spPr>
            <a:xfrm flipH="1">
              <a:off x="5653350" y="1527950"/>
              <a:ext cx="924000" cy="256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21"/>
            <p:cNvSpPr/>
            <p:nvPr/>
          </p:nvSpPr>
          <p:spPr>
            <a:xfrm flipH="1">
              <a:off x="6831350" y="1527950"/>
              <a:ext cx="256800" cy="256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 name="Google Shape;823;p21"/>
          <p:cNvGrpSpPr/>
          <p:nvPr/>
        </p:nvGrpSpPr>
        <p:grpSpPr>
          <a:xfrm>
            <a:off x="4483308" y="4616106"/>
            <a:ext cx="1120176" cy="127476"/>
            <a:chOff x="59225" y="3731075"/>
            <a:chExt cx="2256600" cy="256800"/>
          </a:xfrm>
        </p:grpSpPr>
        <p:sp>
          <p:nvSpPr>
            <p:cNvPr id="824" name="Google Shape;824;p21"/>
            <p:cNvSpPr/>
            <p:nvPr/>
          </p:nvSpPr>
          <p:spPr>
            <a:xfrm flipH="1">
              <a:off x="1614825" y="3731075"/>
              <a:ext cx="256800" cy="256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21"/>
            <p:cNvSpPr/>
            <p:nvPr/>
          </p:nvSpPr>
          <p:spPr>
            <a:xfrm flipH="1">
              <a:off x="1170625" y="3731075"/>
              <a:ext cx="256800" cy="256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21"/>
            <p:cNvSpPr/>
            <p:nvPr/>
          </p:nvSpPr>
          <p:spPr>
            <a:xfrm flipH="1">
              <a:off x="59225" y="3731075"/>
              <a:ext cx="924000" cy="256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21"/>
            <p:cNvSpPr/>
            <p:nvPr/>
          </p:nvSpPr>
          <p:spPr>
            <a:xfrm flipH="1">
              <a:off x="2059025" y="3731075"/>
              <a:ext cx="256800" cy="256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 name="Google Shape;828;p21"/>
          <p:cNvGrpSpPr/>
          <p:nvPr/>
        </p:nvGrpSpPr>
        <p:grpSpPr>
          <a:xfrm flipH="1">
            <a:off x="202908" y="293476"/>
            <a:ext cx="1550555" cy="127476"/>
            <a:chOff x="5653350" y="2333400"/>
            <a:chExt cx="3123600" cy="256800"/>
          </a:xfrm>
        </p:grpSpPr>
        <p:sp>
          <p:nvSpPr>
            <p:cNvPr id="829" name="Google Shape;829;p21"/>
            <p:cNvSpPr/>
            <p:nvPr/>
          </p:nvSpPr>
          <p:spPr>
            <a:xfrm>
              <a:off x="7852950" y="2333400"/>
              <a:ext cx="924000" cy="2568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21"/>
            <p:cNvSpPr/>
            <p:nvPr/>
          </p:nvSpPr>
          <p:spPr>
            <a:xfrm>
              <a:off x="7342150" y="2333400"/>
              <a:ext cx="256800" cy="256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21"/>
            <p:cNvSpPr/>
            <p:nvPr/>
          </p:nvSpPr>
          <p:spPr>
            <a:xfrm>
              <a:off x="6164150" y="2333400"/>
              <a:ext cx="924000" cy="2568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21"/>
            <p:cNvSpPr/>
            <p:nvPr/>
          </p:nvSpPr>
          <p:spPr>
            <a:xfrm>
              <a:off x="5653350" y="2333400"/>
              <a:ext cx="256800" cy="256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 name="Google Shape;833;p21"/>
          <p:cNvGrpSpPr/>
          <p:nvPr/>
        </p:nvGrpSpPr>
        <p:grpSpPr>
          <a:xfrm flipH="1">
            <a:off x="8047917" y="4018800"/>
            <a:ext cx="976084" cy="127476"/>
            <a:chOff x="59225" y="213200"/>
            <a:chExt cx="1966325" cy="256800"/>
          </a:xfrm>
        </p:grpSpPr>
        <p:sp>
          <p:nvSpPr>
            <p:cNvPr id="834" name="Google Shape;834;p21"/>
            <p:cNvSpPr/>
            <p:nvPr/>
          </p:nvSpPr>
          <p:spPr>
            <a:xfrm>
              <a:off x="59225" y="213200"/>
              <a:ext cx="924000" cy="256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21"/>
            <p:cNvSpPr/>
            <p:nvPr/>
          </p:nvSpPr>
          <p:spPr>
            <a:xfrm>
              <a:off x="1101550" y="213200"/>
              <a:ext cx="924000" cy="256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 name="Google Shape;836;p21"/>
          <p:cNvGrpSpPr/>
          <p:nvPr/>
        </p:nvGrpSpPr>
        <p:grpSpPr>
          <a:xfrm flipH="1">
            <a:off x="6687108" y="978531"/>
            <a:ext cx="1120176" cy="127476"/>
            <a:chOff x="59225" y="3731075"/>
            <a:chExt cx="2256600" cy="256800"/>
          </a:xfrm>
        </p:grpSpPr>
        <p:sp>
          <p:nvSpPr>
            <p:cNvPr id="837" name="Google Shape;837;p21"/>
            <p:cNvSpPr/>
            <p:nvPr/>
          </p:nvSpPr>
          <p:spPr>
            <a:xfrm flipH="1">
              <a:off x="1614825" y="3731075"/>
              <a:ext cx="256800" cy="256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21"/>
            <p:cNvSpPr/>
            <p:nvPr/>
          </p:nvSpPr>
          <p:spPr>
            <a:xfrm flipH="1">
              <a:off x="1170625" y="3731075"/>
              <a:ext cx="256800" cy="256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21"/>
            <p:cNvSpPr/>
            <p:nvPr/>
          </p:nvSpPr>
          <p:spPr>
            <a:xfrm>
              <a:off x="59225" y="3731075"/>
              <a:ext cx="924000" cy="2568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21"/>
            <p:cNvSpPr/>
            <p:nvPr/>
          </p:nvSpPr>
          <p:spPr>
            <a:xfrm flipH="1">
              <a:off x="2059025" y="3731075"/>
              <a:ext cx="256800" cy="256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8"/>
        <p:cNvGrpSpPr/>
        <p:nvPr/>
      </p:nvGrpSpPr>
      <p:grpSpPr>
        <a:xfrm>
          <a:off x="0" y="0"/>
          <a:ext cx="0" cy="0"/>
          <a:chOff x="0" y="0"/>
          <a:chExt cx="0" cy="0"/>
        </a:xfrm>
      </p:grpSpPr>
      <p:sp>
        <p:nvSpPr>
          <p:cNvPr id="59" name="Google Shape;59;p3"/>
          <p:cNvSpPr txBox="1">
            <a:spLocks noGrp="1"/>
          </p:cNvSpPr>
          <p:nvPr>
            <p:ph type="title"/>
          </p:nvPr>
        </p:nvSpPr>
        <p:spPr>
          <a:xfrm>
            <a:off x="690950" y="2686775"/>
            <a:ext cx="4887900" cy="952800"/>
          </a:xfrm>
          <a:prstGeom prst="rect">
            <a:avLst/>
          </a:prstGeom>
        </p:spPr>
        <p:txBody>
          <a:bodyPr spcFirstLastPara="1" wrap="square" lIns="0" tIns="91425" rIns="91425" bIns="91425" anchor="ctr" anchorCtr="0">
            <a:noAutofit/>
          </a:bodyPr>
          <a:lstStyle>
            <a:lvl1pPr lvl="0">
              <a:spcBef>
                <a:spcPts val="0"/>
              </a:spcBef>
              <a:spcAft>
                <a:spcPts val="0"/>
              </a:spcAft>
              <a:buSzPts val="3600"/>
              <a:buNone/>
              <a:defRPr sz="45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60" name="Google Shape;60;p3"/>
          <p:cNvSpPr txBox="1">
            <a:spLocks noGrp="1"/>
          </p:cNvSpPr>
          <p:nvPr>
            <p:ph type="title" idx="2" hasCustomPrompt="1"/>
          </p:nvPr>
        </p:nvSpPr>
        <p:spPr>
          <a:xfrm>
            <a:off x="690950" y="722525"/>
            <a:ext cx="3531300" cy="2088600"/>
          </a:xfrm>
          <a:prstGeom prst="rect">
            <a:avLst/>
          </a:prstGeom>
        </p:spPr>
        <p:txBody>
          <a:bodyPr spcFirstLastPara="1" wrap="square" lIns="0" tIns="91425" rIns="91425" bIns="91425" anchor="b" anchorCtr="0">
            <a:noAutofit/>
          </a:bodyPr>
          <a:lstStyle>
            <a:lvl1pPr lvl="0" rtl="0">
              <a:spcBef>
                <a:spcPts val="0"/>
              </a:spcBef>
              <a:spcAft>
                <a:spcPts val="0"/>
              </a:spcAft>
              <a:buSzPts val="6000"/>
              <a:buNone/>
              <a:defRPr sz="15000" b="0">
                <a:latin typeface="Lato Black"/>
                <a:ea typeface="Lato Black"/>
                <a:cs typeface="Lato Black"/>
                <a:sym typeface="Lato Black"/>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61" name="Google Shape;61;p3"/>
          <p:cNvSpPr txBox="1">
            <a:spLocks noGrp="1"/>
          </p:cNvSpPr>
          <p:nvPr>
            <p:ph type="subTitle" idx="1"/>
          </p:nvPr>
        </p:nvSpPr>
        <p:spPr>
          <a:xfrm>
            <a:off x="690950" y="3528125"/>
            <a:ext cx="2949600" cy="663900"/>
          </a:xfrm>
          <a:prstGeom prst="rect">
            <a:avLst/>
          </a:prstGeom>
        </p:spPr>
        <p:txBody>
          <a:bodyPr spcFirstLastPara="1" wrap="square" lIns="0" tIns="91425" rIns="91425" bIns="91425" anchor="t" anchorCtr="0">
            <a:noAutofit/>
          </a:bodyPr>
          <a:lstStyle>
            <a:lvl1pPr lvl="0" rtl="0">
              <a:lnSpc>
                <a:spcPct val="100000"/>
              </a:lnSpc>
              <a:spcBef>
                <a:spcPts val="0"/>
              </a:spcBef>
              <a:spcAft>
                <a:spcPts val="0"/>
              </a:spcAft>
              <a:buSzPts val="1400"/>
              <a:buNone/>
              <a:defRPr sz="18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grpSp>
        <p:nvGrpSpPr>
          <p:cNvPr id="62" name="Google Shape;62;p3"/>
          <p:cNvGrpSpPr/>
          <p:nvPr/>
        </p:nvGrpSpPr>
        <p:grpSpPr>
          <a:xfrm flipH="1">
            <a:off x="7410812" y="3203513"/>
            <a:ext cx="976084" cy="127476"/>
            <a:chOff x="59225" y="213200"/>
            <a:chExt cx="1966325" cy="256800"/>
          </a:xfrm>
        </p:grpSpPr>
        <p:sp>
          <p:nvSpPr>
            <p:cNvPr id="63" name="Google Shape;63;p3"/>
            <p:cNvSpPr/>
            <p:nvPr/>
          </p:nvSpPr>
          <p:spPr>
            <a:xfrm>
              <a:off x="59225" y="213200"/>
              <a:ext cx="924000" cy="2568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3"/>
            <p:cNvSpPr/>
            <p:nvPr/>
          </p:nvSpPr>
          <p:spPr>
            <a:xfrm>
              <a:off x="1101550" y="213200"/>
              <a:ext cx="924000" cy="2568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 name="Google Shape;65;p3"/>
          <p:cNvGrpSpPr/>
          <p:nvPr/>
        </p:nvGrpSpPr>
        <p:grpSpPr>
          <a:xfrm rot="10800000">
            <a:off x="202900" y="4620729"/>
            <a:ext cx="699626" cy="127476"/>
            <a:chOff x="7367550" y="213200"/>
            <a:chExt cx="1409400" cy="256800"/>
          </a:xfrm>
        </p:grpSpPr>
        <p:sp>
          <p:nvSpPr>
            <p:cNvPr id="66" name="Google Shape;66;p3"/>
            <p:cNvSpPr/>
            <p:nvPr/>
          </p:nvSpPr>
          <p:spPr>
            <a:xfrm>
              <a:off x="7852950" y="213200"/>
              <a:ext cx="924000" cy="2568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3"/>
            <p:cNvSpPr/>
            <p:nvPr/>
          </p:nvSpPr>
          <p:spPr>
            <a:xfrm>
              <a:off x="7367550" y="213200"/>
              <a:ext cx="256800" cy="256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 name="Google Shape;68;p3"/>
          <p:cNvGrpSpPr/>
          <p:nvPr/>
        </p:nvGrpSpPr>
        <p:grpSpPr>
          <a:xfrm rot="10800000">
            <a:off x="4096601" y="4299936"/>
            <a:ext cx="899675" cy="127476"/>
            <a:chOff x="59225" y="935725"/>
            <a:chExt cx="1812400" cy="256800"/>
          </a:xfrm>
        </p:grpSpPr>
        <p:sp>
          <p:nvSpPr>
            <p:cNvPr id="69" name="Google Shape;69;p3"/>
            <p:cNvSpPr/>
            <p:nvPr/>
          </p:nvSpPr>
          <p:spPr>
            <a:xfrm>
              <a:off x="59225" y="935725"/>
              <a:ext cx="256800" cy="256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3"/>
            <p:cNvSpPr/>
            <p:nvPr/>
          </p:nvSpPr>
          <p:spPr>
            <a:xfrm>
              <a:off x="503425" y="935725"/>
              <a:ext cx="256800" cy="256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3"/>
            <p:cNvSpPr/>
            <p:nvPr/>
          </p:nvSpPr>
          <p:spPr>
            <a:xfrm>
              <a:off x="947625" y="935725"/>
              <a:ext cx="924000" cy="256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 name="Google Shape;72;p3"/>
          <p:cNvGrpSpPr/>
          <p:nvPr/>
        </p:nvGrpSpPr>
        <p:grpSpPr>
          <a:xfrm rot="10800000">
            <a:off x="5873570" y="148619"/>
            <a:ext cx="1120176" cy="127476"/>
            <a:chOff x="59225" y="3731075"/>
            <a:chExt cx="2256600" cy="256800"/>
          </a:xfrm>
        </p:grpSpPr>
        <p:sp>
          <p:nvSpPr>
            <p:cNvPr id="73" name="Google Shape;73;p3"/>
            <p:cNvSpPr/>
            <p:nvPr/>
          </p:nvSpPr>
          <p:spPr>
            <a:xfrm flipH="1">
              <a:off x="1614825" y="3731075"/>
              <a:ext cx="256800" cy="256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3"/>
            <p:cNvSpPr/>
            <p:nvPr/>
          </p:nvSpPr>
          <p:spPr>
            <a:xfrm flipH="1">
              <a:off x="1170625" y="3731075"/>
              <a:ext cx="256800" cy="256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3"/>
            <p:cNvSpPr/>
            <p:nvPr/>
          </p:nvSpPr>
          <p:spPr>
            <a:xfrm flipH="1">
              <a:off x="59225" y="3731075"/>
              <a:ext cx="924000" cy="2568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3"/>
            <p:cNvSpPr/>
            <p:nvPr/>
          </p:nvSpPr>
          <p:spPr>
            <a:xfrm flipH="1">
              <a:off x="2059025" y="3731075"/>
              <a:ext cx="256800" cy="256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 name="Google Shape;77;p3"/>
          <p:cNvGrpSpPr/>
          <p:nvPr/>
        </p:nvGrpSpPr>
        <p:grpSpPr>
          <a:xfrm rot="10800000">
            <a:off x="151897" y="951463"/>
            <a:ext cx="539041" cy="127476"/>
            <a:chOff x="2797275" y="213200"/>
            <a:chExt cx="1085900" cy="256800"/>
          </a:xfrm>
        </p:grpSpPr>
        <p:sp>
          <p:nvSpPr>
            <p:cNvPr id="78" name="Google Shape;78;p3"/>
            <p:cNvSpPr/>
            <p:nvPr/>
          </p:nvSpPr>
          <p:spPr>
            <a:xfrm>
              <a:off x="2797275" y="213200"/>
              <a:ext cx="256800" cy="256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3"/>
            <p:cNvSpPr/>
            <p:nvPr/>
          </p:nvSpPr>
          <p:spPr>
            <a:xfrm>
              <a:off x="3211825" y="213200"/>
              <a:ext cx="256800" cy="256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3"/>
            <p:cNvSpPr/>
            <p:nvPr/>
          </p:nvSpPr>
          <p:spPr>
            <a:xfrm>
              <a:off x="3626375" y="213200"/>
              <a:ext cx="256800" cy="256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 name="Google Shape;81;p3"/>
          <p:cNvGrpSpPr/>
          <p:nvPr/>
        </p:nvGrpSpPr>
        <p:grpSpPr>
          <a:xfrm rot="10800000">
            <a:off x="2761818" y="4920198"/>
            <a:ext cx="699626" cy="127476"/>
            <a:chOff x="7367550" y="213200"/>
            <a:chExt cx="1409400" cy="256800"/>
          </a:xfrm>
        </p:grpSpPr>
        <p:sp>
          <p:nvSpPr>
            <p:cNvPr id="82" name="Google Shape;82;p3"/>
            <p:cNvSpPr/>
            <p:nvPr/>
          </p:nvSpPr>
          <p:spPr>
            <a:xfrm>
              <a:off x="7852950" y="213200"/>
              <a:ext cx="924000" cy="2568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3"/>
            <p:cNvSpPr/>
            <p:nvPr/>
          </p:nvSpPr>
          <p:spPr>
            <a:xfrm>
              <a:off x="7367550" y="213200"/>
              <a:ext cx="256800" cy="2568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 name="Google Shape;84;p3"/>
          <p:cNvGrpSpPr/>
          <p:nvPr/>
        </p:nvGrpSpPr>
        <p:grpSpPr>
          <a:xfrm flipH="1">
            <a:off x="7410788" y="4920198"/>
            <a:ext cx="1550555" cy="127476"/>
            <a:chOff x="5653350" y="1527950"/>
            <a:chExt cx="3123600" cy="256800"/>
          </a:xfrm>
        </p:grpSpPr>
        <p:sp>
          <p:nvSpPr>
            <p:cNvPr id="85" name="Google Shape;85;p3"/>
            <p:cNvSpPr/>
            <p:nvPr/>
          </p:nvSpPr>
          <p:spPr>
            <a:xfrm>
              <a:off x="7852950" y="1527950"/>
              <a:ext cx="924000" cy="256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3"/>
            <p:cNvSpPr/>
            <p:nvPr/>
          </p:nvSpPr>
          <p:spPr>
            <a:xfrm>
              <a:off x="7342150" y="1527950"/>
              <a:ext cx="256800" cy="256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3"/>
            <p:cNvSpPr/>
            <p:nvPr/>
          </p:nvSpPr>
          <p:spPr>
            <a:xfrm flipH="1">
              <a:off x="5653350" y="1527950"/>
              <a:ext cx="924000" cy="256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3"/>
            <p:cNvSpPr/>
            <p:nvPr/>
          </p:nvSpPr>
          <p:spPr>
            <a:xfrm flipH="1">
              <a:off x="6831350" y="1527950"/>
              <a:ext cx="256800" cy="256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 name="Google Shape;89;p3"/>
          <p:cNvGrpSpPr/>
          <p:nvPr/>
        </p:nvGrpSpPr>
        <p:grpSpPr>
          <a:xfrm rot="10800000">
            <a:off x="592213" y="276091"/>
            <a:ext cx="1550555" cy="127476"/>
            <a:chOff x="5653350" y="2333400"/>
            <a:chExt cx="3123600" cy="256800"/>
          </a:xfrm>
        </p:grpSpPr>
        <p:sp>
          <p:nvSpPr>
            <p:cNvPr id="90" name="Google Shape;90;p3"/>
            <p:cNvSpPr/>
            <p:nvPr/>
          </p:nvSpPr>
          <p:spPr>
            <a:xfrm>
              <a:off x="7852950" y="2333400"/>
              <a:ext cx="924000" cy="2568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3"/>
            <p:cNvSpPr/>
            <p:nvPr/>
          </p:nvSpPr>
          <p:spPr>
            <a:xfrm>
              <a:off x="7342150" y="2333400"/>
              <a:ext cx="256800" cy="2568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3"/>
            <p:cNvSpPr/>
            <p:nvPr/>
          </p:nvSpPr>
          <p:spPr>
            <a:xfrm>
              <a:off x="6164150" y="2333400"/>
              <a:ext cx="924000" cy="2568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3"/>
            <p:cNvSpPr/>
            <p:nvPr/>
          </p:nvSpPr>
          <p:spPr>
            <a:xfrm>
              <a:off x="5653350" y="2333400"/>
              <a:ext cx="256800" cy="2568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 name="Google Shape;94;p3"/>
          <p:cNvGrpSpPr/>
          <p:nvPr/>
        </p:nvGrpSpPr>
        <p:grpSpPr>
          <a:xfrm>
            <a:off x="3796717" y="1898950"/>
            <a:ext cx="1550555" cy="127476"/>
            <a:chOff x="5653350" y="3055925"/>
            <a:chExt cx="3123600" cy="256800"/>
          </a:xfrm>
        </p:grpSpPr>
        <p:sp>
          <p:nvSpPr>
            <p:cNvPr id="95" name="Google Shape;95;p3"/>
            <p:cNvSpPr/>
            <p:nvPr/>
          </p:nvSpPr>
          <p:spPr>
            <a:xfrm>
              <a:off x="7852950" y="3055925"/>
              <a:ext cx="924000" cy="256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3"/>
            <p:cNvSpPr/>
            <p:nvPr/>
          </p:nvSpPr>
          <p:spPr>
            <a:xfrm>
              <a:off x="6164150" y="3055925"/>
              <a:ext cx="256800" cy="256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3"/>
            <p:cNvSpPr/>
            <p:nvPr/>
          </p:nvSpPr>
          <p:spPr>
            <a:xfrm>
              <a:off x="6674950" y="3055925"/>
              <a:ext cx="924000" cy="256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3"/>
            <p:cNvSpPr/>
            <p:nvPr/>
          </p:nvSpPr>
          <p:spPr>
            <a:xfrm>
              <a:off x="5653350" y="3055925"/>
              <a:ext cx="256800" cy="256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 name="Google Shape;99;p3"/>
          <p:cNvGrpSpPr/>
          <p:nvPr/>
        </p:nvGrpSpPr>
        <p:grpSpPr>
          <a:xfrm rot="10800000">
            <a:off x="5731196" y="3986328"/>
            <a:ext cx="1550555" cy="127476"/>
            <a:chOff x="5653350" y="3636300"/>
            <a:chExt cx="3123600" cy="256800"/>
          </a:xfrm>
        </p:grpSpPr>
        <p:sp>
          <p:nvSpPr>
            <p:cNvPr id="100" name="Google Shape;100;p3"/>
            <p:cNvSpPr/>
            <p:nvPr/>
          </p:nvSpPr>
          <p:spPr>
            <a:xfrm flipH="1">
              <a:off x="7342150" y="3636300"/>
              <a:ext cx="924000" cy="2568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3"/>
            <p:cNvSpPr/>
            <p:nvPr/>
          </p:nvSpPr>
          <p:spPr>
            <a:xfrm flipH="1">
              <a:off x="8520150" y="3636300"/>
              <a:ext cx="256800" cy="2568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3"/>
            <p:cNvSpPr/>
            <p:nvPr/>
          </p:nvSpPr>
          <p:spPr>
            <a:xfrm>
              <a:off x="6164150" y="3636300"/>
              <a:ext cx="924000" cy="2568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3"/>
            <p:cNvSpPr/>
            <p:nvPr/>
          </p:nvSpPr>
          <p:spPr>
            <a:xfrm>
              <a:off x="5653350" y="3636300"/>
              <a:ext cx="256800" cy="2568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 name="Google Shape;104;p3"/>
          <p:cNvGrpSpPr/>
          <p:nvPr/>
        </p:nvGrpSpPr>
        <p:grpSpPr>
          <a:xfrm rot="10800000">
            <a:off x="6993762" y="1254217"/>
            <a:ext cx="1550555" cy="127476"/>
            <a:chOff x="5653350" y="4311450"/>
            <a:chExt cx="3123600" cy="256800"/>
          </a:xfrm>
        </p:grpSpPr>
        <p:sp>
          <p:nvSpPr>
            <p:cNvPr id="105" name="Google Shape;105;p3"/>
            <p:cNvSpPr/>
            <p:nvPr/>
          </p:nvSpPr>
          <p:spPr>
            <a:xfrm flipH="1">
              <a:off x="5653350" y="4311450"/>
              <a:ext cx="924000" cy="2568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3"/>
            <p:cNvSpPr/>
            <p:nvPr/>
          </p:nvSpPr>
          <p:spPr>
            <a:xfrm flipH="1">
              <a:off x="8009350" y="4311450"/>
              <a:ext cx="256800" cy="2568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3"/>
            <p:cNvSpPr/>
            <p:nvPr/>
          </p:nvSpPr>
          <p:spPr>
            <a:xfrm flipH="1">
              <a:off x="6831350" y="4311450"/>
              <a:ext cx="924000" cy="2568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3"/>
            <p:cNvSpPr/>
            <p:nvPr/>
          </p:nvSpPr>
          <p:spPr>
            <a:xfrm flipH="1">
              <a:off x="8520150" y="4311450"/>
              <a:ext cx="256800" cy="2568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 name="Google Shape;109;p3"/>
          <p:cNvGrpSpPr/>
          <p:nvPr/>
        </p:nvGrpSpPr>
        <p:grpSpPr>
          <a:xfrm flipH="1">
            <a:off x="4741500" y="824000"/>
            <a:ext cx="1550555" cy="127476"/>
            <a:chOff x="5653350" y="3055925"/>
            <a:chExt cx="3123600" cy="256800"/>
          </a:xfrm>
        </p:grpSpPr>
        <p:sp>
          <p:nvSpPr>
            <p:cNvPr id="110" name="Google Shape;110;p3"/>
            <p:cNvSpPr/>
            <p:nvPr/>
          </p:nvSpPr>
          <p:spPr>
            <a:xfrm>
              <a:off x="7852950" y="3055925"/>
              <a:ext cx="924000" cy="2568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3"/>
            <p:cNvSpPr/>
            <p:nvPr/>
          </p:nvSpPr>
          <p:spPr>
            <a:xfrm>
              <a:off x="6164150" y="3055925"/>
              <a:ext cx="256800" cy="256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3"/>
            <p:cNvSpPr/>
            <p:nvPr/>
          </p:nvSpPr>
          <p:spPr>
            <a:xfrm>
              <a:off x="6674950" y="3055925"/>
              <a:ext cx="924000" cy="2568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3"/>
            <p:cNvSpPr/>
            <p:nvPr/>
          </p:nvSpPr>
          <p:spPr>
            <a:xfrm>
              <a:off x="5653350" y="3055925"/>
              <a:ext cx="256800" cy="256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841"/>
        <p:cNvGrpSpPr/>
        <p:nvPr/>
      </p:nvGrpSpPr>
      <p:grpSpPr>
        <a:xfrm>
          <a:off x="0" y="0"/>
          <a:ext cx="0" cy="0"/>
          <a:chOff x="0" y="0"/>
          <a:chExt cx="0" cy="0"/>
        </a:xfrm>
      </p:grpSpPr>
      <p:sp>
        <p:nvSpPr>
          <p:cNvPr id="842" name="Google Shape;842;p22"/>
          <p:cNvSpPr txBox="1">
            <a:spLocks noGrp="1"/>
          </p:cNvSpPr>
          <p:nvPr>
            <p:ph type="title"/>
          </p:nvPr>
        </p:nvSpPr>
        <p:spPr>
          <a:xfrm>
            <a:off x="716688" y="2164432"/>
            <a:ext cx="2336400" cy="527700"/>
          </a:xfrm>
          <a:prstGeom prst="rect">
            <a:avLst/>
          </a:prstGeom>
        </p:spPr>
        <p:txBody>
          <a:bodyPr spcFirstLastPara="1" wrap="square" lIns="0" tIns="91425" rIns="91425" bIns="91425" anchor="ctr" anchorCtr="0">
            <a:noAutofit/>
          </a:bodyPr>
          <a:lstStyle>
            <a:lvl1pPr lvl="0" rtl="0">
              <a:spcBef>
                <a:spcPts val="0"/>
              </a:spcBef>
              <a:spcAft>
                <a:spcPts val="0"/>
              </a:spcAft>
              <a:buSzPts val="2500"/>
              <a:buNone/>
              <a:defRPr sz="2300"/>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a:endParaRPr/>
          </a:p>
        </p:txBody>
      </p:sp>
      <p:sp>
        <p:nvSpPr>
          <p:cNvPr id="843" name="Google Shape;843;p22"/>
          <p:cNvSpPr txBox="1">
            <a:spLocks noGrp="1"/>
          </p:cNvSpPr>
          <p:nvPr>
            <p:ph type="subTitle" idx="1"/>
          </p:nvPr>
        </p:nvSpPr>
        <p:spPr>
          <a:xfrm>
            <a:off x="716688" y="2691661"/>
            <a:ext cx="2336400" cy="734700"/>
          </a:xfrm>
          <a:prstGeom prst="rect">
            <a:avLst/>
          </a:prstGeom>
        </p:spPr>
        <p:txBody>
          <a:bodyPr spcFirstLastPara="1" wrap="square" lIns="0" tIns="91425" rIns="91425" bIns="91425" anchor="t" anchorCtr="0">
            <a:noAutofit/>
          </a:bodyPr>
          <a:lstStyle>
            <a:lvl1pPr lvl="0" rtl="0">
              <a:lnSpc>
                <a:spcPct val="100000"/>
              </a:lnSpc>
              <a:spcBef>
                <a:spcPts val="0"/>
              </a:spcBef>
              <a:spcAft>
                <a:spcPts val="0"/>
              </a:spcAft>
              <a:buSzPts val="1400"/>
              <a:buFont typeface="Inria Sans"/>
              <a:buNone/>
              <a:defRPr sz="1400"/>
            </a:lvl1pPr>
            <a:lvl2pPr lvl="1" rtl="0">
              <a:lnSpc>
                <a:spcPct val="100000"/>
              </a:lnSpc>
              <a:spcBef>
                <a:spcPts val="0"/>
              </a:spcBef>
              <a:spcAft>
                <a:spcPts val="0"/>
              </a:spcAft>
              <a:buSzPts val="1400"/>
              <a:buFont typeface="Inria Sans"/>
              <a:buNone/>
              <a:defRPr>
                <a:latin typeface="Inria Sans"/>
                <a:ea typeface="Inria Sans"/>
                <a:cs typeface="Inria Sans"/>
                <a:sym typeface="Inria Sans"/>
              </a:defRPr>
            </a:lvl2pPr>
            <a:lvl3pPr lvl="2" rtl="0">
              <a:lnSpc>
                <a:spcPct val="100000"/>
              </a:lnSpc>
              <a:spcBef>
                <a:spcPts val="0"/>
              </a:spcBef>
              <a:spcAft>
                <a:spcPts val="0"/>
              </a:spcAft>
              <a:buSzPts val="1400"/>
              <a:buFont typeface="Inria Sans"/>
              <a:buNone/>
              <a:defRPr>
                <a:latin typeface="Inria Sans"/>
                <a:ea typeface="Inria Sans"/>
                <a:cs typeface="Inria Sans"/>
                <a:sym typeface="Inria Sans"/>
              </a:defRPr>
            </a:lvl3pPr>
            <a:lvl4pPr lvl="3" rtl="0">
              <a:lnSpc>
                <a:spcPct val="100000"/>
              </a:lnSpc>
              <a:spcBef>
                <a:spcPts val="0"/>
              </a:spcBef>
              <a:spcAft>
                <a:spcPts val="0"/>
              </a:spcAft>
              <a:buSzPts val="1400"/>
              <a:buFont typeface="Inria Sans"/>
              <a:buNone/>
              <a:defRPr>
                <a:latin typeface="Inria Sans"/>
                <a:ea typeface="Inria Sans"/>
                <a:cs typeface="Inria Sans"/>
                <a:sym typeface="Inria Sans"/>
              </a:defRPr>
            </a:lvl4pPr>
            <a:lvl5pPr lvl="4" rtl="0">
              <a:lnSpc>
                <a:spcPct val="100000"/>
              </a:lnSpc>
              <a:spcBef>
                <a:spcPts val="0"/>
              </a:spcBef>
              <a:spcAft>
                <a:spcPts val="0"/>
              </a:spcAft>
              <a:buSzPts val="1400"/>
              <a:buFont typeface="Inria Sans"/>
              <a:buNone/>
              <a:defRPr>
                <a:latin typeface="Inria Sans"/>
                <a:ea typeface="Inria Sans"/>
                <a:cs typeface="Inria Sans"/>
                <a:sym typeface="Inria Sans"/>
              </a:defRPr>
            </a:lvl5pPr>
            <a:lvl6pPr lvl="5" rtl="0">
              <a:lnSpc>
                <a:spcPct val="100000"/>
              </a:lnSpc>
              <a:spcBef>
                <a:spcPts val="0"/>
              </a:spcBef>
              <a:spcAft>
                <a:spcPts val="0"/>
              </a:spcAft>
              <a:buSzPts val="1400"/>
              <a:buFont typeface="Inria Sans"/>
              <a:buNone/>
              <a:defRPr>
                <a:latin typeface="Inria Sans"/>
                <a:ea typeface="Inria Sans"/>
                <a:cs typeface="Inria Sans"/>
                <a:sym typeface="Inria Sans"/>
              </a:defRPr>
            </a:lvl6pPr>
            <a:lvl7pPr lvl="6" rtl="0">
              <a:lnSpc>
                <a:spcPct val="100000"/>
              </a:lnSpc>
              <a:spcBef>
                <a:spcPts val="0"/>
              </a:spcBef>
              <a:spcAft>
                <a:spcPts val="0"/>
              </a:spcAft>
              <a:buSzPts val="1400"/>
              <a:buFont typeface="Inria Sans"/>
              <a:buNone/>
              <a:defRPr>
                <a:latin typeface="Inria Sans"/>
                <a:ea typeface="Inria Sans"/>
                <a:cs typeface="Inria Sans"/>
                <a:sym typeface="Inria Sans"/>
              </a:defRPr>
            </a:lvl7pPr>
            <a:lvl8pPr lvl="7" rtl="0">
              <a:lnSpc>
                <a:spcPct val="100000"/>
              </a:lnSpc>
              <a:spcBef>
                <a:spcPts val="0"/>
              </a:spcBef>
              <a:spcAft>
                <a:spcPts val="0"/>
              </a:spcAft>
              <a:buSzPts val="1400"/>
              <a:buFont typeface="Inria Sans"/>
              <a:buNone/>
              <a:defRPr>
                <a:latin typeface="Inria Sans"/>
                <a:ea typeface="Inria Sans"/>
                <a:cs typeface="Inria Sans"/>
                <a:sym typeface="Inria Sans"/>
              </a:defRPr>
            </a:lvl8pPr>
            <a:lvl9pPr lvl="8" rtl="0">
              <a:lnSpc>
                <a:spcPct val="100000"/>
              </a:lnSpc>
              <a:spcBef>
                <a:spcPts val="0"/>
              </a:spcBef>
              <a:spcAft>
                <a:spcPts val="0"/>
              </a:spcAft>
              <a:buSzPts val="1400"/>
              <a:buFont typeface="Inria Sans"/>
              <a:buNone/>
              <a:defRPr>
                <a:latin typeface="Inria Sans"/>
                <a:ea typeface="Inria Sans"/>
                <a:cs typeface="Inria Sans"/>
                <a:sym typeface="Inria Sans"/>
              </a:defRPr>
            </a:lvl9pPr>
          </a:lstStyle>
          <a:p>
            <a:endParaRPr/>
          </a:p>
        </p:txBody>
      </p:sp>
      <p:sp>
        <p:nvSpPr>
          <p:cNvPr id="844" name="Google Shape;844;p22"/>
          <p:cNvSpPr txBox="1">
            <a:spLocks noGrp="1"/>
          </p:cNvSpPr>
          <p:nvPr>
            <p:ph type="title" idx="2"/>
          </p:nvPr>
        </p:nvSpPr>
        <p:spPr>
          <a:xfrm>
            <a:off x="3403800" y="2164419"/>
            <a:ext cx="2336400" cy="527700"/>
          </a:xfrm>
          <a:prstGeom prst="rect">
            <a:avLst/>
          </a:prstGeom>
        </p:spPr>
        <p:txBody>
          <a:bodyPr spcFirstLastPara="1" wrap="square" lIns="0" tIns="91425" rIns="91425" bIns="91425" anchor="ctr" anchorCtr="0">
            <a:noAutofit/>
          </a:bodyPr>
          <a:lstStyle>
            <a:lvl1pPr lvl="0" rtl="0">
              <a:spcBef>
                <a:spcPts val="0"/>
              </a:spcBef>
              <a:spcAft>
                <a:spcPts val="0"/>
              </a:spcAft>
              <a:buSzPts val="2500"/>
              <a:buNone/>
              <a:defRPr sz="2300"/>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a:endParaRPr/>
          </a:p>
        </p:txBody>
      </p:sp>
      <p:sp>
        <p:nvSpPr>
          <p:cNvPr id="845" name="Google Shape;845;p22"/>
          <p:cNvSpPr txBox="1">
            <a:spLocks noGrp="1"/>
          </p:cNvSpPr>
          <p:nvPr>
            <p:ph type="subTitle" idx="3"/>
          </p:nvPr>
        </p:nvSpPr>
        <p:spPr>
          <a:xfrm>
            <a:off x="3403800" y="2691648"/>
            <a:ext cx="2336400" cy="734700"/>
          </a:xfrm>
          <a:prstGeom prst="rect">
            <a:avLst/>
          </a:prstGeom>
        </p:spPr>
        <p:txBody>
          <a:bodyPr spcFirstLastPara="1" wrap="square" lIns="0" tIns="91425" rIns="91425" bIns="91425" anchor="t" anchorCtr="0">
            <a:noAutofit/>
          </a:bodyPr>
          <a:lstStyle>
            <a:lvl1pPr lvl="0" rtl="0">
              <a:lnSpc>
                <a:spcPct val="100000"/>
              </a:lnSpc>
              <a:spcBef>
                <a:spcPts val="0"/>
              </a:spcBef>
              <a:spcAft>
                <a:spcPts val="0"/>
              </a:spcAft>
              <a:buSzPts val="1400"/>
              <a:buFont typeface="Inria Sans"/>
              <a:buNone/>
              <a:defRPr sz="1400"/>
            </a:lvl1pPr>
            <a:lvl2pPr lvl="1" rtl="0">
              <a:lnSpc>
                <a:spcPct val="100000"/>
              </a:lnSpc>
              <a:spcBef>
                <a:spcPts val="0"/>
              </a:spcBef>
              <a:spcAft>
                <a:spcPts val="0"/>
              </a:spcAft>
              <a:buSzPts val="1400"/>
              <a:buFont typeface="Inria Sans"/>
              <a:buNone/>
              <a:defRPr>
                <a:latin typeface="Inria Sans"/>
                <a:ea typeface="Inria Sans"/>
                <a:cs typeface="Inria Sans"/>
                <a:sym typeface="Inria Sans"/>
              </a:defRPr>
            </a:lvl2pPr>
            <a:lvl3pPr lvl="2" rtl="0">
              <a:lnSpc>
                <a:spcPct val="100000"/>
              </a:lnSpc>
              <a:spcBef>
                <a:spcPts val="0"/>
              </a:spcBef>
              <a:spcAft>
                <a:spcPts val="0"/>
              </a:spcAft>
              <a:buSzPts val="1400"/>
              <a:buFont typeface="Inria Sans"/>
              <a:buNone/>
              <a:defRPr>
                <a:latin typeface="Inria Sans"/>
                <a:ea typeface="Inria Sans"/>
                <a:cs typeface="Inria Sans"/>
                <a:sym typeface="Inria Sans"/>
              </a:defRPr>
            </a:lvl3pPr>
            <a:lvl4pPr lvl="3" rtl="0">
              <a:lnSpc>
                <a:spcPct val="100000"/>
              </a:lnSpc>
              <a:spcBef>
                <a:spcPts val="0"/>
              </a:spcBef>
              <a:spcAft>
                <a:spcPts val="0"/>
              </a:spcAft>
              <a:buSzPts val="1400"/>
              <a:buFont typeface="Inria Sans"/>
              <a:buNone/>
              <a:defRPr>
                <a:latin typeface="Inria Sans"/>
                <a:ea typeface="Inria Sans"/>
                <a:cs typeface="Inria Sans"/>
                <a:sym typeface="Inria Sans"/>
              </a:defRPr>
            </a:lvl4pPr>
            <a:lvl5pPr lvl="4" rtl="0">
              <a:lnSpc>
                <a:spcPct val="100000"/>
              </a:lnSpc>
              <a:spcBef>
                <a:spcPts val="0"/>
              </a:spcBef>
              <a:spcAft>
                <a:spcPts val="0"/>
              </a:spcAft>
              <a:buSzPts val="1400"/>
              <a:buFont typeface="Inria Sans"/>
              <a:buNone/>
              <a:defRPr>
                <a:latin typeface="Inria Sans"/>
                <a:ea typeface="Inria Sans"/>
                <a:cs typeface="Inria Sans"/>
                <a:sym typeface="Inria Sans"/>
              </a:defRPr>
            </a:lvl5pPr>
            <a:lvl6pPr lvl="5" rtl="0">
              <a:lnSpc>
                <a:spcPct val="100000"/>
              </a:lnSpc>
              <a:spcBef>
                <a:spcPts val="0"/>
              </a:spcBef>
              <a:spcAft>
                <a:spcPts val="0"/>
              </a:spcAft>
              <a:buSzPts val="1400"/>
              <a:buFont typeface="Inria Sans"/>
              <a:buNone/>
              <a:defRPr>
                <a:latin typeface="Inria Sans"/>
                <a:ea typeface="Inria Sans"/>
                <a:cs typeface="Inria Sans"/>
                <a:sym typeface="Inria Sans"/>
              </a:defRPr>
            </a:lvl6pPr>
            <a:lvl7pPr lvl="6" rtl="0">
              <a:lnSpc>
                <a:spcPct val="100000"/>
              </a:lnSpc>
              <a:spcBef>
                <a:spcPts val="0"/>
              </a:spcBef>
              <a:spcAft>
                <a:spcPts val="0"/>
              </a:spcAft>
              <a:buSzPts val="1400"/>
              <a:buFont typeface="Inria Sans"/>
              <a:buNone/>
              <a:defRPr>
                <a:latin typeface="Inria Sans"/>
                <a:ea typeface="Inria Sans"/>
                <a:cs typeface="Inria Sans"/>
                <a:sym typeface="Inria Sans"/>
              </a:defRPr>
            </a:lvl7pPr>
            <a:lvl8pPr lvl="7" rtl="0">
              <a:lnSpc>
                <a:spcPct val="100000"/>
              </a:lnSpc>
              <a:spcBef>
                <a:spcPts val="0"/>
              </a:spcBef>
              <a:spcAft>
                <a:spcPts val="0"/>
              </a:spcAft>
              <a:buSzPts val="1400"/>
              <a:buFont typeface="Inria Sans"/>
              <a:buNone/>
              <a:defRPr>
                <a:latin typeface="Inria Sans"/>
                <a:ea typeface="Inria Sans"/>
                <a:cs typeface="Inria Sans"/>
                <a:sym typeface="Inria Sans"/>
              </a:defRPr>
            </a:lvl8pPr>
            <a:lvl9pPr lvl="8" rtl="0">
              <a:lnSpc>
                <a:spcPct val="100000"/>
              </a:lnSpc>
              <a:spcBef>
                <a:spcPts val="0"/>
              </a:spcBef>
              <a:spcAft>
                <a:spcPts val="0"/>
              </a:spcAft>
              <a:buSzPts val="1400"/>
              <a:buFont typeface="Inria Sans"/>
              <a:buNone/>
              <a:defRPr>
                <a:latin typeface="Inria Sans"/>
                <a:ea typeface="Inria Sans"/>
                <a:cs typeface="Inria Sans"/>
                <a:sym typeface="Inria Sans"/>
              </a:defRPr>
            </a:lvl9pPr>
          </a:lstStyle>
          <a:p>
            <a:endParaRPr/>
          </a:p>
        </p:txBody>
      </p:sp>
      <p:sp>
        <p:nvSpPr>
          <p:cNvPr id="846" name="Google Shape;846;p22"/>
          <p:cNvSpPr txBox="1">
            <a:spLocks noGrp="1"/>
          </p:cNvSpPr>
          <p:nvPr>
            <p:ph type="title" idx="4"/>
          </p:nvPr>
        </p:nvSpPr>
        <p:spPr>
          <a:xfrm>
            <a:off x="6090900" y="2164419"/>
            <a:ext cx="2336400" cy="527700"/>
          </a:xfrm>
          <a:prstGeom prst="rect">
            <a:avLst/>
          </a:prstGeom>
        </p:spPr>
        <p:txBody>
          <a:bodyPr spcFirstLastPara="1" wrap="square" lIns="0" tIns="91425" rIns="91425" bIns="91425" anchor="ctr" anchorCtr="0">
            <a:noAutofit/>
          </a:bodyPr>
          <a:lstStyle>
            <a:lvl1pPr lvl="0" rtl="0">
              <a:spcBef>
                <a:spcPts val="0"/>
              </a:spcBef>
              <a:spcAft>
                <a:spcPts val="0"/>
              </a:spcAft>
              <a:buSzPts val="2500"/>
              <a:buNone/>
              <a:defRPr sz="2300"/>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a:endParaRPr/>
          </a:p>
        </p:txBody>
      </p:sp>
      <p:sp>
        <p:nvSpPr>
          <p:cNvPr id="847" name="Google Shape;847;p22"/>
          <p:cNvSpPr txBox="1">
            <a:spLocks noGrp="1"/>
          </p:cNvSpPr>
          <p:nvPr>
            <p:ph type="subTitle" idx="5"/>
          </p:nvPr>
        </p:nvSpPr>
        <p:spPr>
          <a:xfrm>
            <a:off x="6090900" y="2691648"/>
            <a:ext cx="2336400" cy="734700"/>
          </a:xfrm>
          <a:prstGeom prst="rect">
            <a:avLst/>
          </a:prstGeom>
        </p:spPr>
        <p:txBody>
          <a:bodyPr spcFirstLastPara="1" wrap="square" lIns="0" tIns="91425" rIns="91425" bIns="91425" anchor="t" anchorCtr="0">
            <a:noAutofit/>
          </a:bodyPr>
          <a:lstStyle>
            <a:lvl1pPr lvl="0" rtl="0">
              <a:lnSpc>
                <a:spcPct val="100000"/>
              </a:lnSpc>
              <a:spcBef>
                <a:spcPts val="0"/>
              </a:spcBef>
              <a:spcAft>
                <a:spcPts val="0"/>
              </a:spcAft>
              <a:buSzPts val="1400"/>
              <a:buFont typeface="Inria Sans"/>
              <a:buNone/>
              <a:defRPr sz="1400"/>
            </a:lvl1pPr>
            <a:lvl2pPr lvl="1" rtl="0">
              <a:lnSpc>
                <a:spcPct val="100000"/>
              </a:lnSpc>
              <a:spcBef>
                <a:spcPts val="0"/>
              </a:spcBef>
              <a:spcAft>
                <a:spcPts val="0"/>
              </a:spcAft>
              <a:buSzPts val="1400"/>
              <a:buFont typeface="Inria Sans"/>
              <a:buNone/>
              <a:defRPr>
                <a:latin typeface="Inria Sans"/>
                <a:ea typeface="Inria Sans"/>
                <a:cs typeface="Inria Sans"/>
                <a:sym typeface="Inria Sans"/>
              </a:defRPr>
            </a:lvl2pPr>
            <a:lvl3pPr lvl="2" rtl="0">
              <a:lnSpc>
                <a:spcPct val="100000"/>
              </a:lnSpc>
              <a:spcBef>
                <a:spcPts val="0"/>
              </a:spcBef>
              <a:spcAft>
                <a:spcPts val="0"/>
              </a:spcAft>
              <a:buSzPts val="1400"/>
              <a:buFont typeface="Inria Sans"/>
              <a:buNone/>
              <a:defRPr>
                <a:latin typeface="Inria Sans"/>
                <a:ea typeface="Inria Sans"/>
                <a:cs typeface="Inria Sans"/>
                <a:sym typeface="Inria Sans"/>
              </a:defRPr>
            </a:lvl3pPr>
            <a:lvl4pPr lvl="3" rtl="0">
              <a:lnSpc>
                <a:spcPct val="100000"/>
              </a:lnSpc>
              <a:spcBef>
                <a:spcPts val="0"/>
              </a:spcBef>
              <a:spcAft>
                <a:spcPts val="0"/>
              </a:spcAft>
              <a:buSzPts val="1400"/>
              <a:buFont typeface="Inria Sans"/>
              <a:buNone/>
              <a:defRPr>
                <a:latin typeface="Inria Sans"/>
                <a:ea typeface="Inria Sans"/>
                <a:cs typeface="Inria Sans"/>
                <a:sym typeface="Inria Sans"/>
              </a:defRPr>
            </a:lvl4pPr>
            <a:lvl5pPr lvl="4" rtl="0">
              <a:lnSpc>
                <a:spcPct val="100000"/>
              </a:lnSpc>
              <a:spcBef>
                <a:spcPts val="0"/>
              </a:spcBef>
              <a:spcAft>
                <a:spcPts val="0"/>
              </a:spcAft>
              <a:buSzPts val="1400"/>
              <a:buFont typeface="Inria Sans"/>
              <a:buNone/>
              <a:defRPr>
                <a:latin typeface="Inria Sans"/>
                <a:ea typeface="Inria Sans"/>
                <a:cs typeface="Inria Sans"/>
                <a:sym typeface="Inria Sans"/>
              </a:defRPr>
            </a:lvl5pPr>
            <a:lvl6pPr lvl="5" rtl="0">
              <a:lnSpc>
                <a:spcPct val="100000"/>
              </a:lnSpc>
              <a:spcBef>
                <a:spcPts val="0"/>
              </a:spcBef>
              <a:spcAft>
                <a:spcPts val="0"/>
              </a:spcAft>
              <a:buSzPts val="1400"/>
              <a:buFont typeface="Inria Sans"/>
              <a:buNone/>
              <a:defRPr>
                <a:latin typeface="Inria Sans"/>
                <a:ea typeface="Inria Sans"/>
                <a:cs typeface="Inria Sans"/>
                <a:sym typeface="Inria Sans"/>
              </a:defRPr>
            </a:lvl6pPr>
            <a:lvl7pPr lvl="6" rtl="0">
              <a:lnSpc>
                <a:spcPct val="100000"/>
              </a:lnSpc>
              <a:spcBef>
                <a:spcPts val="0"/>
              </a:spcBef>
              <a:spcAft>
                <a:spcPts val="0"/>
              </a:spcAft>
              <a:buSzPts val="1400"/>
              <a:buFont typeface="Inria Sans"/>
              <a:buNone/>
              <a:defRPr>
                <a:latin typeface="Inria Sans"/>
                <a:ea typeface="Inria Sans"/>
                <a:cs typeface="Inria Sans"/>
                <a:sym typeface="Inria Sans"/>
              </a:defRPr>
            </a:lvl7pPr>
            <a:lvl8pPr lvl="7" rtl="0">
              <a:lnSpc>
                <a:spcPct val="100000"/>
              </a:lnSpc>
              <a:spcBef>
                <a:spcPts val="0"/>
              </a:spcBef>
              <a:spcAft>
                <a:spcPts val="0"/>
              </a:spcAft>
              <a:buSzPts val="1400"/>
              <a:buFont typeface="Inria Sans"/>
              <a:buNone/>
              <a:defRPr>
                <a:latin typeface="Inria Sans"/>
                <a:ea typeface="Inria Sans"/>
                <a:cs typeface="Inria Sans"/>
                <a:sym typeface="Inria Sans"/>
              </a:defRPr>
            </a:lvl8pPr>
            <a:lvl9pPr lvl="8" rtl="0">
              <a:lnSpc>
                <a:spcPct val="100000"/>
              </a:lnSpc>
              <a:spcBef>
                <a:spcPts val="0"/>
              </a:spcBef>
              <a:spcAft>
                <a:spcPts val="0"/>
              </a:spcAft>
              <a:buSzPts val="1400"/>
              <a:buFont typeface="Inria Sans"/>
              <a:buNone/>
              <a:defRPr>
                <a:latin typeface="Inria Sans"/>
                <a:ea typeface="Inria Sans"/>
                <a:cs typeface="Inria Sans"/>
                <a:sym typeface="Inria Sans"/>
              </a:defRPr>
            </a:lvl9pPr>
          </a:lstStyle>
          <a:p>
            <a:endParaRPr/>
          </a:p>
        </p:txBody>
      </p:sp>
      <p:sp>
        <p:nvSpPr>
          <p:cNvPr id="848" name="Google Shape;848;p22"/>
          <p:cNvSpPr txBox="1">
            <a:spLocks noGrp="1"/>
          </p:cNvSpPr>
          <p:nvPr>
            <p:ph type="title" idx="6"/>
          </p:nvPr>
        </p:nvSpPr>
        <p:spPr>
          <a:xfrm>
            <a:off x="720000" y="472139"/>
            <a:ext cx="7704000" cy="572700"/>
          </a:xfrm>
          <a:prstGeom prst="rect">
            <a:avLst/>
          </a:prstGeom>
        </p:spPr>
        <p:txBody>
          <a:bodyPr spcFirstLastPara="1" wrap="square" lIns="0" tIns="91425" rIns="91425" bIns="91425" anchor="t" anchorCtr="0">
            <a:noAutofit/>
          </a:bodyPr>
          <a:lstStyle>
            <a:lvl1pPr lvl="0" rtl="0">
              <a:spcBef>
                <a:spcPts val="0"/>
              </a:spcBef>
              <a:spcAft>
                <a:spcPts val="0"/>
              </a:spcAft>
              <a:buSzPts val="3500"/>
              <a:buNone/>
              <a:defRPr sz="32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grpSp>
        <p:nvGrpSpPr>
          <p:cNvPr id="849" name="Google Shape;849;p22"/>
          <p:cNvGrpSpPr/>
          <p:nvPr/>
        </p:nvGrpSpPr>
        <p:grpSpPr>
          <a:xfrm flipH="1">
            <a:off x="422442" y="4363125"/>
            <a:ext cx="976084" cy="127476"/>
            <a:chOff x="59225" y="213200"/>
            <a:chExt cx="1966325" cy="256800"/>
          </a:xfrm>
        </p:grpSpPr>
        <p:sp>
          <p:nvSpPr>
            <p:cNvPr id="850" name="Google Shape;850;p22"/>
            <p:cNvSpPr/>
            <p:nvPr/>
          </p:nvSpPr>
          <p:spPr>
            <a:xfrm>
              <a:off x="59225" y="213200"/>
              <a:ext cx="924000" cy="2568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22"/>
            <p:cNvSpPr/>
            <p:nvPr/>
          </p:nvSpPr>
          <p:spPr>
            <a:xfrm>
              <a:off x="1101550" y="213200"/>
              <a:ext cx="924000" cy="2568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2" name="Google Shape;852;p22"/>
          <p:cNvGrpSpPr/>
          <p:nvPr/>
        </p:nvGrpSpPr>
        <p:grpSpPr>
          <a:xfrm flipH="1">
            <a:off x="8056762" y="4920210"/>
            <a:ext cx="699626" cy="127476"/>
            <a:chOff x="7367550" y="213200"/>
            <a:chExt cx="1409400" cy="256800"/>
          </a:xfrm>
        </p:grpSpPr>
        <p:sp>
          <p:nvSpPr>
            <p:cNvPr id="853" name="Google Shape;853;p22"/>
            <p:cNvSpPr/>
            <p:nvPr/>
          </p:nvSpPr>
          <p:spPr>
            <a:xfrm>
              <a:off x="7852950" y="213200"/>
              <a:ext cx="924000" cy="2568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22"/>
            <p:cNvSpPr/>
            <p:nvPr/>
          </p:nvSpPr>
          <p:spPr>
            <a:xfrm>
              <a:off x="7367550" y="213200"/>
              <a:ext cx="256800" cy="256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 name="Google Shape;855;p22"/>
          <p:cNvGrpSpPr/>
          <p:nvPr/>
        </p:nvGrpSpPr>
        <p:grpSpPr>
          <a:xfrm rot="10800000">
            <a:off x="376950" y="1540890"/>
            <a:ext cx="899675" cy="127476"/>
            <a:chOff x="59225" y="935725"/>
            <a:chExt cx="1812400" cy="256800"/>
          </a:xfrm>
        </p:grpSpPr>
        <p:sp>
          <p:nvSpPr>
            <p:cNvPr id="856" name="Google Shape;856;p22"/>
            <p:cNvSpPr/>
            <p:nvPr/>
          </p:nvSpPr>
          <p:spPr>
            <a:xfrm>
              <a:off x="59225" y="935725"/>
              <a:ext cx="256800" cy="256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22"/>
            <p:cNvSpPr/>
            <p:nvPr/>
          </p:nvSpPr>
          <p:spPr>
            <a:xfrm>
              <a:off x="503425" y="935725"/>
              <a:ext cx="256800" cy="256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22"/>
            <p:cNvSpPr/>
            <p:nvPr/>
          </p:nvSpPr>
          <p:spPr>
            <a:xfrm>
              <a:off x="947625" y="935725"/>
              <a:ext cx="924000" cy="256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 name="Google Shape;859;p22"/>
          <p:cNvGrpSpPr/>
          <p:nvPr/>
        </p:nvGrpSpPr>
        <p:grpSpPr>
          <a:xfrm flipH="1">
            <a:off x="8324374" y="293480"/>
            <a:ext cx="699626" cy="127476"/>
            <a:chOff x="7367550" y="213200"/>
            <a:chExt cx="1409400" cy="256800"/>
          </a:xfrm>
        </p:grpSpPr>
        <p:sp>
          <p:nvSpPr>
            <p:cNvPr id="860" name="Google Shape;860;p22"/>
            <p:cNvSpPr/>
            <p:nvPr/>
          </p:nvSpPr>
          <p:spPr>
            <a:xfrm>
              <a:off x="7852950" y="213200"/>
              <a:ext cx="924000" cy="2568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22"/>
            <p:cNvSpPr/>
            <p:nvPr/>
          </p:nvSpPr>
          <p:spPr>
            <a:xfrm>
              <a:off x="7367550" y="213200"/>
              <a:ext cx="256800" cy="2568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2" name="Google Shape;862;p22"/>
          <p:cNvGrpSpPr/>
          <p:nvPr/>
        </p:nvGrpSpPr>
        <p:grpSpPr>
          <a:xfrm>
            <a:off x="4506583" y="166007"/>
            <a:ext cx="1550555" cy="127476"/>
            <a:chOff x="5653350" y="1527950"/>
            <a:chExt cx="3123600" cy="256800"/>
          </a:xfrm>
        </p:grpSpPr>
        <p:sp>
          <p:nvSpPr>
            <p:cNvPr id="863" name="Google Shape;863;p22"/>
            <p:cNvSpPr/>
            <p:nvPr/>
          </p:nvSpPr>
          <p:spPr>
            <a:xfrm>
              <a:off x="7852950" y="1527950"/>
              <a:ext cx="924000" cy="256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22"/>
            <p:cNvSpPr/>
            <p:nvPr/>
          </p:nvSpPr>
          <p:spPr>
            <a:xfrm>
              <a:off x="7342150" y="1527950"/>
              <a:ext cx="256800" cy="256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22"/>
            <p:cNvSpPr/>
            <p:nvPr/>
          </p:nvSpPr>
          <p:spPr>
            <a:xfrm flipH="1">
              <a:off x="5653350" y="1527950"/>
              <a:ext cx="924000" cy="256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22"/>
            <p:cNvSpPr/>
            <p:nvPr/>
          </p:nvSpPr>
          <p:spPr>
            <a:xfrm flipH="1">
              <a:off x="6831350" y="1527950"/>
              <a:ext cx="256800" cy="256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7" name="Google Shape;867;p22"/>
          <p:cNvGrpSpPr/>
          <p:nvPr/>
        </p:nvGrpSpPr>
        <p:grpSpPr>
          <a:xfrm rot="10800000">
            <a:off x="6773808" y="1276974"/>
            <a:ext cx="1550555" cy="127476"/>
            <a:chOff x="5653350" y="3636300"/>
            <a:chExt cx="3123600" cy="256800"/>
          </a:xfrm>
        </p:grpSpPr>
        <p:sp>
          <p:nvSpPr>
            <p:cNvPr id="868" name="Google Shape;868;p22"/>
            <p:cNvSpPr/>
            <p:nvPr/>
          </p:nvSpPr>
          <p:spPr>
            <a:xfrm flipH="1">
              <a:off x="7342150" y="3636300"/>
              <a:ext cx="924000" cy="2568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22"/>
            <p:cNvSpPr/>
            <p:nvPr/>
          </p:nvSpPr>
          <p:spPr>
            <a:xfrm flipH="1">
              <a:off x="8520150" y="3636300"/>
              <a:ext cx="256800" cy="256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22"/>
            <p:cNvSpPr/>
            <p:nvPr/>
          </p:nvSpPr>
          <p:spPr>
            <a:xfrm>
              <a:off x="6164150" y="3636300"/>
              <a:ext cx="924000" cy="2568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22"/>
            <p:cNvSpPr/>
            <p:nvPr/>
          </p:nvSpPr>
          <p:spPr>
            <a:xfrm>
              <a:off x="5653350" y="3636300"/>
              <a:ext cx="256800" cy="256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 name="Google Shape;872;p22"/>
          <p:cNvGrpSpPr/>
          <p:nvPr/>
        </p:nvGrpSpPr>
        <p:grpSpPr>
          <a:xfrm>
            <a:off x="4721783" y="4792731"/>
            <a:ext cx="1120176" cy="127476"/>
            <a:chOff x="59225" y="3731075"/>
            <a:chExt cx="2256600" cy="256800"/>
          </a:xfrm>
        </p:grpSpPr>
        <p:sp>
          <p:nvSpPr>
            <p:cNvPr id="873" name="Google Shape;873;p22"/>
            <p:cNvSpPr/>
            <p:nvPr/>
          </p:nvSpPr>
          <p:spPr>
            <a:xfrm flipH="1">
              <a:off x="1614825" y="3731075"/>
              <a:ext cx="256800" cy="256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22"/>
            <p:cNvSpPr/>
            <p:nvPr/>
          </p:nvSpPr>
          <p:spPr>
            <a:xfrm flipH="1">
              <a:off x="1170625" y="3731075"/>
              <a:ext cx="256800" cy="256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22"/>
            <p:cNvSpPr/>
            <p:nvPr/>
          </p:nvSpPr>
          <p:spPr>
            <a:xfrm flipH="1">
              <a:off x="59225" y="3731075"/>
              <a:ext cx="924000" cy="256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22"/>
            <p:cNvSpPr/>
            <p:nvPr/>
          </p:nvSpPr>
          <p:spPr>
            <a:xfrm flipH="1">
              <a:off x="2059025" y="3731075"/>
              <a:ext cx="256800" cy="256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 name="Google Shape;877;p22"/>
          <p:cNvGrpSpPr/>
          <p:nvPr/>
        </p:nvGrpSpPr>
        <p:grpSpPr>
          <a:xfrm flipH="1">
            <a:off x="255533" y="293476"/>
            <a:ext cx="1550555" cy="127476"/>
            <a:chOff x="5653350" y="2333400"/>
            <a:chExt cx="3123600" cy="256800"/>
          </a:xfrm>
        </p:grpSpPr>
        <p:sp>
          <p:nvSpPr>
            <p:cNvPr id="878" name="Google Shape;878;p22"/>
            <p:cNvSpPr/>
            <p:nvPr/>
          </p:nvSpPr>
          <p:spPr>
            <a:xfrm>
              <a:off x="7852950" y="2333400"/>
              <a:ext cx="924000" cy="2568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22"/>
            <p:cNvSpPr/>
            <p:nvPr/>
          </p:nvSpPr>
          <p:spPr>
            <a:xfrm>
              <a:off x="7342150" y="2333400"/>
              <a:ext cx="256800" cy="256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22"/>
            <p:cNvSpPr/>
            <p:nvPr/>
          </p:nvSpPr>
          <p:spPr>
            <a:xfrm>
              <a:off x="6164150" y="2333400"/>
              <a:ext cx="924000" cy="2568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22"/>
            <p:cNvSpPr/>
            <p:nvPr/>
          </p:nvSpPr>
          <p:spPr>
            <a:xfrm>
              <a:off x="5653350" y="2333400"/>
              <a:ext cx="256800" cy="256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hree columns 1">
  <p:cSld name="CUSTOM_6_2">
    <p:spTree>
      <p:nvGrpSpPr>
        <p:cNvPr id="1" name="Shape 882"/>
        <p:cNvGrpSpPr/>
        <p:nvPr/>
      </p:nvGrpSpPr>
      <p:grpSpPr>
        <a:xfrm>
          <a:off x="0" y="0"/>
          <a:ext cx="0" cy="0"/>
          <a:chOff x="0" y="0"/>
          <a:chExt cx="0" cy="0"/>
        </a:xfrm>
      </p:grpSpPr>
      <p:sp>
        <p:nvSpPr>
          <p:cNvPr id="883" name="Google Shape;883;p23"/>
          <p:cNvSpPr txBox="1">
            <a:spLocks noGrp="1"/>
          </p:cNvSpPr>
          <p:nvPr>
            <p:ph type="title"/>
          </p:nvPr>
        </p:nvSpPr>
        <p:spPr>
          <a:xfrm>
            <a:off x="813000" y="3358425"/>
            <a:ext cx="2088900" cy="393600"/>
          </a:xfrm>
          <a:prstGeom prst="rect">
            <a:avLst/>
          </a:prstGeom>
          <a:ln>
            <a:noFill/>
          </a:ln>
        </p:spPr>
        <p:txBody>
          <a:bodyPr spcFirstLastPara="1" wrap="square" lIns="0" tIns="91425" rIns="91425" bIns="91425" anchor="ctr" anchorCtr="0">
            <a:noAutofit/>
          </a:bodyPr>
          <a:lstStyle>
            <a:lvl1pPr lvl="0" algn="ctr" rtl="0">
              <a:spcBef>
                <a:spcPts val="0"/>
              </a:spcBef>
              <a:spcAft>
                <a:spcPts val="0"/>
              </a:spcAft>
              <a:buSzPts val="3500"/>
              <a:buNone/>
              <a:defRPr sz="23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884" name="Google Shape;884;p23"/>
          <p:cNvSpPr txBox="1">
            <a:spLocks noGrp="1"/>
          </p:cNvSpPr>
          <p:nvPr>
            <p:ph type="subTitle" idx="1"/>
          </p:nvPr>
        </p:nvSpPr>
        <p:spPr>
          <a:xfrm>
            <a:off x="713100" y="3810302"/>
            <a:ext cx="2288700" cy="793800"/>
          </a:xfrm>
          <a:prstGeom prst="rect">
            <a:avLst/>
          </a:prstGeom>
          <a:ln>
            <a:noFill/>
          </a:ln>
        </p:spPr>
        <p:txBody>
          <a:bodyPr spcFirstLastPara="1" wrap="square" lIns="0" tIns="91425" rIns="91425" bIns="91425" anchor="t" anchorCtr="0">
            <a:noAutofit/>
          </a:bodyPr>
          <a:lstStyle>
            <a:lvl1pPr lvl="0" algn="ctr" rtl="0">
              <a:lnSpc>
                <a:spcPct val="100000"/>
              </a:lnSpc>
              <a:spcBef>
                <a:spcPts val="0"/>
              </a:spcBef>
              <a:spcAft>
                <a:spcPts val="0"/>
              </a:spcAft>
              <a:buSzPts val="1400"/>
              <a:buNone/>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885" name="Google Shape;885;p23"/>
          <p:cNvSpPr txBox="1">
            <a:spLocks noGrp="1"/>
          </p:cNvSpPr>
          <p:nvPr>
            <p:ph type="title" idx="2"/>
          </p:nvPr>
        </p:nvSpPr>
        <p:spPr>
          <a:xfrm>
            <a:off x="3527547" y="2572075"/>
            <a:ext cx="2088900" cy="393600"/>
          </a:xfrm>
          <a:prstGeom prst="rect">
            <a:avLst/>
          </a:prstGeom>
          <a:ln>
            <a:noFill/>
          </a:ln>
        </p:spPr>
        <p:txBody>
          <a:bodyPr spcFirstLastPara="1" wrap="square" lIns="0" tIns="91425" rIns="91425" bIns="91425" anchor="ctr" anchorCtr="0">
            <a:noAutofit/>
          </a:bodyPr>
          <a:lstStyle>
            <a:lvl1pPr lvl="0" algn="ctr" rtl="0">
              <a:spcBef>
                <a:spcPts val="0"/>
              </a:spcBef>
              <a:spcAft>
                <a:spcPts val="0"/>
              </a:spcAft>
              <a:buSzPts val="3500"/>
              <a:buNone/>
              <a:defRPr sz="23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886" name="Google Shape;886;p23"/>
          <p:cNvSpPr txBox="1">
            <a:spLocks noGrp="1"/>
          </p:cNvSpPr>
          <p:nvPr>
            <p:ph type="subTitle" idx="3"/>
          </p:nvPr>
        </p:nvSpPr>
        <p:spPr>
          <a:xfrm>
            <a:off x="3424198" y="3023952"/>
            <a:ext cx="2288700" cy="793800"/>
          </a:xfrm>
          <a:prstGeom prst="rect">
            <a:avLst/>
          </a:prstGeom>
          <a:ln>
            <a:noFill/>
          </a:ln>
        </p:spPr>
        <p:txBody>
          <a:bodyPr spcFirstLastPara="1" wrap="square" lIns="0" tIns="91425" rIns="91425" bIns="91425" anchor="t" anchorCtr="0">
            <a:noAutofit/>
          </a:bodyPr>
          <a:lstStyle>
            <a:lvl1pPr lvl="0" algn="ctr" rtl="0">
              <a:lnSpc>
                <a:spcPct val="100000"/>
              </a:lnSpc>
              <a:spcBef>
                <a:spcPts val="0"/>
              </a:spcBef>
              <a:spcAft>
                <a:spcPts val="0"/>
              </a:spcAft>
              <a:buSzPts val="1400"/>
              <a:buNone/>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887" name="Google Shape;887;p23"/>
          <p:cNvSpPr txBox="1">
            <a:spLocks noGrp="1"/>
          </p:cNvSpPr>
          <p:nvPr>
            <p:ph type="title" idx="4"/>
          </p:nvPr>
        </p:nvSpPr>
        <p:spPr>
          <a:xfrm>
            <a:off x="6235197" y="3358425"/>
            <a:ext cx="2088900" cy="393600"/>
          </a:xfrm>
          <a:prstGeom prst="rect">
            <a:avLst/>
          </a:prstGeom>
          <a:ln>
            <a:noFill/>
          </a:ln>
        </p:spPr>
        <p:txBody>
          <a:bodyPr spcFirstLastPara="1" wrap="square" lIns="0" tIns="91425" rIns="91425" bIns="91425" anchor="ctr" anchorCtr="0">
            <a:noAutofit/>
          </a:bodyPr>
          <a:lstStyle>
            <a:lvl1pPr lvl="0" algn="ctr" rtl="0">
              <a:spcBef>
                <a:spcPts val="0"/>
              </a:spcBef>
              <a:spcAft>
                <a:spcPts val="0"/>
              </a:spcAft>
              <a:buSzPts val="3500"/>
              <a:buNone/>
              <a:defRPr sz="23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888" name="Google Shape;888;p23"/>
          <p:cNvSpPr txBox="1">
            <a:spLocks noGrp="1"/>
          </p:cNvSpPr>
          <p:nvPr>
            <p:ph type="subTitle" idx="5"/>
          </p:nvPr>
        </p:nvSpPr>
        <p:spPr>
          <a:xfrm>
            <a:off x="6135297" y="3810302"/>
            <a:ext cx="2288700" cy="793800"/>
          </a:xfrm>
          <a:prstGeom prst="rect">
            <a:avLst/>
          </a:prstGeom>
          <a:ln>
            <a:noFill/>
          </a:ln>
        </p:spPr>
        <p:txBody>
          <a:bodyPr spcFirstLastPara="1" wrap="square" lIns="0" tIns="91425" rIns="91425" bIns="91425" anchor="t" anchorCtr="0">
            <a:noAutofit/>
          </a:bodyPr>
          <a:lstStyle>
            <a:lvl1pPr lvl="0" algn="ctr" rtl="0">
              <a:lnSpc>
                <a:spcPct val="100000"/>
              </a:lnSpc>
              <a:spcBef>
                <a:spcPts val="0"/>
              </a:spcBef>
              <a:spcAft>
                <a:spcPts val="0"/>
              </a:spcAft>
              <a:buSzPts val="1400"/>
              <a:buNone/>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889" name="Google Shape;889;p23"/>
          <p:cNvSpPr txBox="1">
            <a:spLocks noGrp="1"/>
          </p:cNvSpPr>
          <p:nvPr>
            <p:ph type="title" idx="6"/>
          </p:nvPr>
        </p:nvSpPr>
        <p:spPr>
          <a:xfrm>
            <a:off x="720000" y="472139"/>
            <a:ext cx="7704000" cy="572700"/>
          </a:xfrm>
          <a:prstGeom prst="rect">
            <a:avLst/>
          </a:prstGeom>
        </p:spPr>
        <p:txBody>
          <a:bodyPr spcFirstLastPara="1" wrap="square" lIns="0" tIns="91425" rIns="91425" bIns="91425" anchor="t" anchorCtr="0">
            <a:noAutofit/>
          </a:bodyPr>
          <a:lstStyle>
            <a:lvl1pPr lvl="0" rtl="0">
              <a:spcBef>
                <a:spcPts val="0"/>
              </a:spcBef>
              <a:spcAft>
                <a:spcPts val="0"/>
              </a:spcAft>
              <a:buSzPts val="3500"/>
              <a:buNone/>
              <a:defRPr sz="32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grpSp>
        <p:nvGrpSpPr>
          <p:cNvPr id="890" name="Google Shape;890;p23"/>
          <p:cNvGrpSpPr/>
          <p:nvPr/>
        </p:nvGrpSpPr>
        <p:grpSpPr>
          <a:xfrm flipH="1">
            <a:off x="569250" y="4694000"/>
            <a:ext cx="976084" cy="127476"/>
            <a:chOff x="59225" y="213200"/>
            <a:chExt cx="1966325" cy="256800"/>
          </a:xfrm>
        </p:grpSpPr>
        <p:sp>
          <p:nvSpPr>
            <p:cNvPr id="891" name="Google Shape;891;p23"/>
            <p:cNvSpPr/>
            <p:nvPr/>
          </p:nvSpPr>
          <p:spPr>
            <a:xfrm>
              <a:off x="59225" y="213200"/>
              <a:ext cx="924000" cy="2568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23"/>
            <p:cNvSpPr/>
            <p:nvPr/>
          </p:nvSpPr>
          <p:spPr>
            <a:xfrm>
              <a:off x="1101550" y="213200"/>
              <a:ext cx="924000" cy="2568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 name="Google Shape;893;p23"/>
          <p:cNvGrpSpPr/>
          <p:nvPr/>
        </p:nvGrpSpPr>
        <p:grpSpPr>
          <a:xfrm flipH="1">
            <a:off x="8083245" y="4920210"/>
            <a:ext cx="699626" cy="127476"/>
            <a:chOff x="7367550" y="213200"/>
            <a:chExt cx="1409400" cy="256800"/>
          </a:xfrm>
        </p:grpSpPr>
        <p:sp>
          <p:nvSpPr>
            <p:cNvPr id="894" name="Google Shape;894;p23"/>
            <p:cNvSpPr/>
            <p:nvPr/>
          </p:nvSpPr>
          <p:spPr>
            <a:xfrm>
              <a:off x="7852950" y="213200"/>
              <a:ext cx="924000" cy="2568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23"/>
            <p:cNvSpPr/>
            <p:nvPr/>
          </p:nvSpPr>
          <p:spPr>
            <a:xfrm>
              <a:off x="7367550" y="213200"/>
              <a:ext cx="256800" cy="256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6" name="Google Shape;896;p23"/>
          <p:cNvGrpSpPr/>
          <p:nvPr/>
        </p:nvGrpSpPr>
        <p:grpSpPr>
          <a:xfrm rot="10800000">
            <a:off x="202908" y="2018090"/>
            <a:ext cx="899675" cy="127476"/>
            <a:chOff x="59225" y="935725"/>
            <a:chExt cx="1812400" cy="256800"/>
          </a:xfrm>
        </p:grpSpPr>
        <p:sp>
          <p:nvSpPr>
            <p:cNvPr id="897" name="Google Shape;897;p23"/>
            <p:cNvSpPr/>
            <p:nvPr/>
          </p:nvSpPr>
          <p:spPr>
            <a:xfrm>
              <a:off x="59225" y="935725"/>
              <a:ext cx="256800" cy="256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23"/>
            <p:cNvSpPr/>
            <p:nvPr/>
          </p:nvSpPr>
          <p:spPr>
            <a:xfrm>
              <a:off x="503425" y="935725"/>
              <a:ext cx="256800" cy="256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23"/>
            <p:cNvSpPr/>
            <p:nvPr/>
          </p:nvSpPr>
          <p:spPr>
            <a:xfrm>
              <a:off x="947625" y="935725"/>
              <a:ext cx="924000" cy="2568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0" name="Google Shape;900;p23"/>
          <p:cNvGrpSpPr/>
          <p:nvPr/>
        </p:nvGrpSpPr>
        <p:grpSpPr>
          <a:xfrm flipH="1">
            <a:off x="8350857" y="293480"/>
            <a:ext cx="699626" cy="127476"/>
            <a:chOff x="7367550" y="213200"/>
            <a:chExt cx="1409400" cy="256800"/>
          </a:xfrm>
        </p:grpSpPr>
        <p:sp>
          <p:nvSpPr>
            <p:cNvPr id="901" name="Google Shape;901;p23"/>
            <p:cNvSpPr/>
            <p:nvPr/>
          </p:nvSpPr>
          <p:spPr>
            <a:xfrm>
              <a:off x="7852950" y="213200"/>
              <a:ext cx="924000" cy="2568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23"/>
            <p:cNvSpPr/>
            <p:nvPr/>
          </p:nvSpPr>
          <p:spPr>
            <a:xfrm>
              <a:off x="7367550" y="213200"/>
              <a:ext cx="256800" cy="2568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3" name="Google Shape;903;p23"/>
          <p:cNvGrpSpPr/>
          <p:nvPr/>
        </p:nvGrpSpPr>
        <p:grpSpPr>
          <a:xfrm>
            <a:off x="4533066" y="166007"/>
            <a:ext cx="1550555" cy="127476"/>
            <a:chOff x="5653350" y="1527950"/>
            <a:chExt cx="3123600" cy="256800"/>
          </a:xfrm>
        </p:grpSpPr>
        <p:sp>
          <p:nvSpPr>
            <p:cNvPr id="904" name="Google Shape;904;p23"/>
            <p:cNvSpPr/>
            <p:nvPr/>
          </p:nvSpPr>
          <p:spPr>
            <a:xfrm>
              <a:off x="7852950" y="1527950"/>
              <a:ext cx="924000" cy="256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23"/>
            <p:cNvSpPr/>
            <p:nvPr/>
          </p:nvSpPr>
          <p:spPr>
            <a:xfrm>
              <a:off x="7342150" y="1527950"/>
              <a:ext cx="256800" cy="256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23"/>
            <p:cNvSpPr/>
            <p:nvPr/>
          </p:nvSpPr>
          <p:spPr>
            <a:xfrm flipH="1">
              <a:off x="5653350" y="1527950"/>
              <a:ext cx="924000" cy="256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23"/>
            <p:cNvSpPr/>
            <p:nvPr/>
          </p:nvSpPr>
          <p:spPr>
            <a:xfrm flipH="1">
              <a:off x="6831350" y="1527950"/>
              <a:ext cx="256800" cy="256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8" name="Google Shape;908;p23"/>
          <p:cNvGrpSpPr/>
          <p:nvPr/>
        </p:nvGrpSpPr>
        <p:grpSpPr>
          <a:xfrm>
            <a:off x="4880266" y="4792731"/>
            <a:ext cx="1120176" cy="127476"/>
            <a:chOff x="59225" y="3731075"/>
            <a:chExt cx="2256600" cy="256800"/>
          </a:xfrm>
        </p:grpSpPr>
        <p:sp>
          <p:nvSpPr>
            <p:cNvPr id="909" name="Google Shape;909;p23"/>
            <p:cNvSpPr/>
            <p:nvPr/>
          </p:nvSpPr>
          <p:spPr>
            <a:xfrm flipH="1">
              <a:off x="1614825" y="3731075"/>
              <a:ext cx="256800" cy="256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23"/>
            <p:cNvSpPr/>
            <p:nvPr/>
          </p:nvSpPr>
          <p:spPr>
            <a:xfrm flipH="1">
              <a:off x="1170625" y="3731075"/>
              <a:ext cx="256800" cy="256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23"/>
            <p:cNvSpPr/>
            <p:nvPr/>
          </p:nvSpPr>
          <p:spPr>
            <a:xfrm flipH="1">
              <a:off x="59225" y="3731075"/>
              <a:ext cx="924000" cy="256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23"/>
            <p:cNvSpPr/>
            <p:nvPr/>
          </p:nvSpPr>
          <p:spPr>
            <a:xfrm flipH="1">
              <a:off x="2059025" y="3731075"/>
              <a:ext cx="256800" cy="256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3" name="Google Shape;913;p23"/>
          <p:cNvGrpSpPr/>
          <p:nvPr/>
        </p:nvGrpSpPr>
        <p:grpSpPr>
          <a:xfrm flipH="1">
            <a:off x="282016" y="293476"/>
            <a:ext cx="1550555" cy="127476"/>
            <a:chOff x="5653350" y="2333400"/>
            <a:chExt cx="3123600" cy="256800"/>
          </a:xfrm>
        </p:grpSpPr>
        <p:sp>
          <p:nvSpPr>
            <p:cNvPr id="914" name="Google Shape;914;p23"/>
            <p:cNvSpPr/>
            <p:nvPr/>
          </p:nvSpPr>
          <p:spPr>
            <a:xfrm>
              <a:off x="7852950" y="2333400"/>
              <a:ext cx="924000" cy="2568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23"/>
            <p:cNvSpPr/>
            <p:nvPr/>
          </p:nvSpPr>
          <p:spPr>
            <a:xfrm>
              <a:off x="7342150" y="2333400"/>
              <a:ext cx="256800" cy="256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23"/>
            <p:cNvSpPr/>
            <p:nvPr/>
          </p:nvSpPr>
          <p:spPr>
            <a:xfrm>
              <a:off x="6164150" y="2333400"/>
              <a:ext cx="924000" cy="2568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23"/>
            <p:cNvSpPr/>
            <p:nvPr/>
          </p:nvSpPr>
          <p:spPr>
            <a:xfrm>
              <a:off x="5653350" y="2333400"/>
              <a:ext cx="256800" cy="256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8" name="Google Shape;918;p23"/>
          <p:cNvGrpSpPr/>
          <p:nvPr/>
        </p:nvGrpSpPr>
        <p:grpSpPr>
          <a:xfrm flipH="1">
            <a:off x="8127025" y="2954150"/>
            <a:ext cx="976084" cy="127476"/>
            <a:chOff x="59225" y="213200"/>
            <a:chExt cx="1966325" cy="256800"/>
          </a:xfrm>
        </p:grpSpPr>
        <p:sp>
          <p:nvSpPr>
            <p:cNvPr id="919" name="Google Shape;919;p23"/>
            <p:cNvSpPr/>
            <p:nvPr/>
          </p:nvSpPr>
          <p:spPr>
            <a:xfrm>
              <a:off x="59225" y="213200"/>
              <a:ext cx="924000" cy="256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23"/>
            <p:cNvSpPr/>
            <p:nvPr/>
          </p:nvSpPr>
          <p:spPr>
            <a:xfrm>
              <a:off x="1101550" y="213200"/>
              <a:ext cx="924000" cy="256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wo columns 1">
  <p:cSld name="CUSTOM_6_1">
    <p:spTree>
      <p:nvGrpSpPr>
        <p:cNvPr id="1" name="Shape 921"/>
        <p:cNvGrpSpPr/>
        <p:nvPr/>
      </p:nvGrpSpPr>
      <p:grpSpPr>
        <a:xfrm>
          <a:off x="0" y="0"/>
          <a:ext cx="0" cy="0"/>
          <a:chOff x="0" y="0"/>
          <a:chExt cx="0" cy="0"/>
        </a:xfrm>
      </p:grpSpPr>
      <p:sp>
        <p:nvSpPr>
          <p:cNvPr id="922" name="Google Shape;922;p24"/>
          <p:cNvSpPr txBox="1">
            <a:spLocks noGrp="1"/>
          </p:cNvSpPr>
          <p:nvPr>
            <p:ph type="ctrTitle"/>
          </p:nvPr>
        </p:nvSpPr>
        <p:spPr>
          <a:xfrm flipH="1">
            <a:off x="1269025" y="1383625"/>
            <a:ext cx="2470800" cy="532200"/>
          </a:xfrm>
          <a:prstGeom prst="rect">
            <a:avLst/>
          </a:prstGeom>
        </p:spPr>
        <p:txBody>
          <a:bodyPr spcFirstLastPara="1" wrap="square" lIns="0" tIns="91425" rIns="91425" bIns="91425" anchor="ctr" anchorCtr="0">
            <a:noAutofit/>
          </a:bodyPr>
          <a:lstStyle>
            <a:lvl1pPr lvl="0" algn="ctr" rtl="0">
              <a:spcBef>
                <a:spcPts val="0"/>
              </a:spcBef>
              <a:spcAft>
                <a:spcPts val="0"/>
              </a:spcAft>
              <a:buClr>
                <a:schemeClr val="accent1"/>
              </a:buClr>
              <a:buSzPts val="3500"/>
              <a:buNone/>
              <a:defRPr sz="2300"/>
            </a:lvl1pPr>
            <a:lvl2pPr lvl="1" rtl="0">
              <a:spcBef>
                <a:spcPts val="0"/>
              </a:spcBef>
              <a:spcAft>
                <a:spcPts val="0"/>
              </a:spcAft>
              <a:buClr>
                <a:schemeClr val="accent1"/>
              </a:buClr>
              <a:buSzPts val="3500"/>
              <a:buNone/>
              <a:defRPr>
                <a:solidFill>
                  <a:schemeClr val="accent1"/>
                </a:solidFill>
              </a:defRPr>
            </a:lvl2pPr>
            <a:lvl3pPr lvl="2" rtl="0">
              <a:spcBef>
                <a:spcPts val="0"/>
              </a:spcBef>
              <a:spcAft>
                <a:spcPts val="0"/>
              </a:spcAft>
              <a:buClr>
                <a:schemeClr val="accent1"/>
              </a:buClr>
              <a:buSzPts val="3500"/>
              <a:buNone/>
              <a:defRPr>
                <a:solidFill>
                  <a:schemeClr val="accent1"/>
                </a:solidFill>
              </a:defRPr>
            </a:lvl3pPr>
            <a:lvl4pPr lvl="3" rtl="0">
              <a:spcBef>
                <a:spcPts val="0"/>
              </a:spcBef>
              <a:spcAft>
                <a:spcPts val="0"/>
              </a:spcAft>
              <a:buClr>
                <a:schemeClr val="accent1"/>
              </a:buClr>
              <a:buSzPts val="3500"/>
              <a:buNone/>
              <a:defRPr>
                <a:solidFill>
                  <a:schemeClr val="accent1"/>
                </a:solidFill>
              </a:defRPr>
            </a:lvl4pPr>
            <a:lvl5pPr lvl="4" rtl="0">
              <a:spcBef>
                <a:spcPts val="0"/>
              </a:spcBef>
              <a:spcAft>
                <a:spcPts val="0"/>
              </a:spcAft>
              <a:buClr>
                <a:schemeClr val="accent1"/>
              </a:buClr>
              <a:buSzPts val="3500"/>
              <a:buNone/>
              <a:defRPr>
                <a:solidFill>
                  <a:schemeClr val="accent1"/>
                </a:solidFill>
              </a:defRPr>
            </a:lvl5pPr>
            <a:lvl6pPr lvl="5" rtl="0">
              <a:spcBef>
                <a:spcPts val="0"/>
              </a:spcBef>
              <a:spcAft>
                <a:spcPts val="0"/>
              </a:spcAft>
              <a:buClr>
                <a:schemeClr val="accent1"/>
              </a:buClr>
              <a:buSzPts val="3500"/>
              <a:buNone/>
              <a:defRPr>
                <a:solidFill>
                  <a:schemeClr val="accent1"/>
                </a:solidFill>
              </a:defRPr>
            </a:lvl6pPr>
            <a:lvl7pPr lvl="6" rtl="0">
              <a:spcBef>
                <a:spcPts val="0"/>
              </a:spcBef>
              <a:spcAft>
                <a:spcPts val="0"/>
              </a:spcAft>
              <a:buClr>
                <a:schemeClr val="accent1"/>
              </a:buClr>
              <a:buSzPts val="3500"/>
              <a:buNone/>
              <a:defRPr>
                <a:solidFill>
                  <a:schemeClr val="accent1"/>
                </a:solidFill>
              </a:defRPr>
            </a:lvl7pPr>
            <a:lvl8pPr lvl="7" rtl="0">
              <a:spcBef>
                <a:spcPts val="0"/>
              </a:spcBef>
              <a:spcAft>
                <a:spcPts val="0"/>
              </a:spcAft>
              <a:buClr>
                <a:schemeClr val="accent1"/>
              </a:buClr>
              <a:buSzPts val="3500"/>
              <a:buNone/>
              <a:defRPr>
                <a:solidFill>
                  <a:schemeClr val="accent1"/>
                </a:solidFill>
              </a:defRPr>
            </a:lvl8pPr>
            <a:lvl9pPr lvl="8" rtl="0">
              <a:spcBef>
                <a:spcPts val="0"/>
              </a:spcBef>
              <a:spcAft>
                <a:spcPts val="0"/>
              </a:spcAft>
              <a:buClr>
                <a:schemeClr val="accent1"/>
              </a:buClr>
              <a:buSzPts val="3500"/>
              <a:buNone/>
              <a:defRPr>
                <a:solidFill>
                  <a:schemeClr val="accent1"/>
                </a:solidFill>
              </a:defRPr>
            </a:lvl9pPr>
          </a:lstStyle>
          <a:p>
            <a:endParaRPr/>
          </a:p>
        </p:txBody>
      </p:sp>
      <p:sp>
        <p:nvSpPr>
          <p:cNvPr id="923" name="Google Shape;923;p24"/>
          <p:cNvSpPr txBox="1">
            <a:spLocks noGrp="1"/>
          </p:cNvSpPr>
          <p:nvPr>
            <p:ph type="subTitle" idx="1"/>
          </p:nvPr>
        </p:nvSpPr>
        <p:spPr>
          <a:xfrm flipH="1">
            <a:off x="1421575" y="4026294"/>
            <a:ext cx="2165700" cy="577800"/>
          </a:xfrm>
          <a:prstGeom prst="rect">
            <a:avLst/>
          </a:prstGeom>
        </p:spPr>
        <p:txBody>
          <a:bodyPr spcFirstLastPara="1" wrap="square" lIns="0"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924" name="Google Shape;924;p24"/>
          <p:cNvSpPr txBox="1">
            <a:spLocks noGrp="1"/>
          </p:cNvSpPr>
          <p:nvPr>
            <p:ph type="ctrTitle" idx="2"/>
          </p:nvPr>
        </p:nvSpPr>
        <p:spPr>
          <a:xfrm flipH="1">
            <a:off x="5404175" y="1383625"/>
            <a:ext cx="2470800" cy="532200"/>
          </a:xfrm>
          <a:prstGeom prst="rect">
            <a:avLst/>
          </a:prstGeom>
        </p:spPr>
        <p:txBody>
          <a:bodyPr spcFirstLastPara="1" wrap="square" lIns="0" tIns="91425" rIns="91425" bIns="91425" anchor="ctr" anchorCtr="0">
            <a:noAutofit/>
          </a:bodyPr>
          <a:lstStyle>
            <a:lvl1pPr lvl="0" algn="ctr" rtl="0">
              <a:spcBef>
                <a:spcPts val="0"/>
              </a:spcBef>
              <a:spcAft>
                <a:spcPts val="0"/>
              </a:spcAft>
              <a:buClr>
                <a:schemeClr val="accent1"/>
              </a:buClr>
              <a:buSzPts val="3500"/>
              <a:buNone/>
              <a:defRPr sz="2300"/>
            </a:lvl1pPr>
            <a:lvl2pPr lvl="1" rtl="0">
              <a:spcBef>
                <a:spcPts val="0"/>
              </a:spcBef>
              <a:spcAft>
                <a:spcPts val="0"/>
              </a:spcAft>
              <a:buClr>
                <a:schemeClr val="accent1"/>
              </a:buClr>
              <a:buSzPts val="3500"/>
              <a:buNone/>
              <a:defRPr>
                <a:solidFill>
                  <a:schemeClr val="accent1"/>
                </a:solidFill>
              </a:defRPr>
            </a:lvl2pPr>
            <a:lvl3pPr lvl="2" rtl="0">
              <a:spcBef>
                <a:spcPts val="0"/>
              </a:spcBef>
              <a:spcAft>
                <a:spcPts val="0"/>
              </a:spcAft>
              <a:buClr>
                <a:schemeClr val="accent1"/>
              </a:buClr>
              <a:buSzPts val="3500"/>
              <a:buNone/>
              <a:defRPr>
                <a:solidFill>
                  <a:schemeClr val="accent1"/>
                </a:solidFill>
              </a:defRPr>
            </a:lvl3pPr>
            <a:lvl4pPr lvl="3" rtl="0">
              <a:spcBef>
                <a:spcPts val="0"/>
              </a:spcBef>
              <a:spcAft>
                <a:spcPts val="0"/>
              </a:spcAft>
              <a:buClr>
                <a:schemeClr val="accent1"/>
              </a:buClr>
              <a:buSzPts val="3500"/>
              <a:buNone/>
              <a:defRPr>
                <a:solidFill>
                  <a:schemeClr val="accent1"/>
                </a:solidFill>
              </a:defRPr>
            </a:lvl4pPr>
            <a:lvl5pPr lvl="4" rtl="0">
              <a:spcBef>
                <a:spcPts val="0"/>
              </a:spcBef>
              <a:spcAft>
                <a:spcPts val="0"/>
              </a:spcAft>
              <a:buClr>
                <a:schemeClr val="accent1"/>
              </a:buClr>
              <a:buSzPts val="3500"/>
              <a:buNone/>
              <a:defRPr>
                <a:solidFill>
                  <a:schemeClr val="accent1"/>
                </a:solidFill>
              </a:defRPr>
            </a:lvl5pPr>
            <a:lvl6pPr lvl="5" rtl="0">
              <a:spcBef>
                <a:spcPts val="0"/>
              </a:spcBef>
              <a:spcAft>
                <a:spcPts val="0"/>
              </a:spcAft>
              <a:buClr>
                <a:schemeClr val="accent1"/>
              </a:buClr>
              <a:buSzPts val="3500"/>
              <a:buNone/>
              <a:defRPr>
                <a:solidFill>
                  <a:schemeClr val="accent1"/>
                </a:solidFill>
              </a:defRPr>
            </a:lvl6pPr>
            <a:lvl7pPr lvl="6" rtl="0">
              <a:spcBef>
                <a:spcPts val="0"/>
              </a:spcBef>
              <a:spcAft>
                <a:spcPts val="0"/>
              </a:spcAft>
              <a:buClr>
                <a:schemeClr val="accent1"/>
              </a:buClr>
              <a:buSzPts val="3500"/>
              <a:buNone/>
              <a:defRPr>
                <a:solidFill>
                  <a:schemeClr val="accent1"/>
                </a:solidFill>
              </a:defRPr>
            </a:lvl7pPr>
            <a:lvl8pPr lvl="7" rtl="0">
              <a:spcBef>
                <a:spcPts val="0"/>
              </a:spcBef>
              <a:spcAft>
                <a:spcPts val="0"/>
              </a:spcAft>
              <a:buClr>
                <a:schemeClr val="accent1"/>
              </a:buClr>
              <a:buSzPts val="3500"/>
              <a:buNone/>
              <a:defRPr>
                <a:solidFill>
                  <a:schemeClr val="accent1"/>
                </a:solidFill>
              </a:defRPr>
            </a:lvl8pPr>
            <a:lvl9pPr lvl="8" rtl="0">
              <a:spcBef>
                <a:spcPts val="0"/>
              </a:spcBef>
              <a:spcAft>
                <a:spcPts val="0"/>
              </a:spcAft>
              <a:buClr>
                <a:schemeClr val="accent1"/>
              </a:buClr>
              <a:buSzPts val="3500"/>
              <a:buNone/>
              <a:defRPr>
                <a:solidFill>
                  <a:schemeClr val="accent1"/>
                </a:solidFill>
              </a:defRPr>
            </a:lvl9pPr>
          </a:lstStyle>
          <a:p>
            <a:endParaRPr/>
          </a:p>
        </p:txBody>
      </p:sp>
      <p:sp>
        <p:nvSpPr>
          <p:cNvPr id="925" name="Google Shape;925;p24"/>
          <p:cNvSpPr txBox="1">
            <a:spLocks noGrp="1"/>
          </p:cNvSpPr>
          <p:nvPr>
            <p:ph type="subTitle" idx="3"/>
          </p:nvPr>
        </p:nvSpPr>
        <p:spPr>
          <a:xfrm flipH="1">
            <a:off x="5556725" y="4026294"/>
            <a:ext cx="2165700" cy="577800"/>
          </a:xfrm>
          <a:prstGeom prst="rect">
            <a:avLst/>
          </a:prstGeom>
        </p:spPr>
        <p:txBody>
          <a:bodyPr spcFirstLastPara="1" wrap="square" lIns="0"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926" name="Google Shape;926;p24"/>
          <p:cNvSpPr txBox="1">
            <a:spLocks noGrp="1"/>
          </p:cNvSpPr>
          <p:nvPr>
            <p:ph type="title" idx="4"/>
          </p:nvPr>
        </p:nvSpPr>
        <p:spPr>
          <a:xfrm>
            <a:off x="720000" y="472139"/>
            <a:ext cx="7704000" cy="572700"/>
          </a:xfrm>
          <a:prstGeom prst="rect">
            <a:avLst/>
          </a:prstGeom>
        </p:spPr>
        <p:txBody>
          <a:bodyPr spcFirstLastPara="1" wrap="square" lIns="0" tIns="91425" rIns="91425" bIns="91425" anchor="t" anchorCtr="0">
            <a:noAutofit/>
          </a:bodyPr>
          <a:lstStyle>
            <a:lvl1pPr lvl="0" rtl="0">
              <a:spcBef>
                <a:spcPts val="0"/>
              </a:spcBef>
              <a:spcAft>
                <a:spcPts val="0"/>
              </a:spcAft>
              <a:buSzPts val="3500"/>
              <a:buNone/>
              <a:defRPr sz="32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four columns">
  <p:cSld name="CUSTOM_5_1">
    <p:spTree>
      <p:nvGrpSpPr>
        <p:cNvPr id="1" name="Shape 927"/>
        <p:cNvGrpSpPr/>
        <p:nvPr/>
      </p:nvGrpSpPr>
      <p:grpSpPr>
        <a:xfrm>
          <a:off x="0" y="0"/>
          <a:ext cx="0" cy="0"/>
          <a:chOff x="0" y="0"/>
          <a:chExt cx="0" cy="0"/>
        </a:xfrm>
      </p:grpSpPr>
      <p:sp>
        <p:nvSpPr>
          <p:cNvPr id="928" name="Google Shape;928;p25"/>
          <p:cNvSpPr txBox="1">
            <a:spLocks noGrp="1"/>
          </p:cNvSpPr>
          <p:nvPr>
            <p:ph type="title"/>
          </p:nvPr>
        </p:nvSpPr>
        <p:spPr>
          <a:xfrm flipH="1">
            <a:off x="5956575" y="1637475"/>
            <a:ext cx="2080200" cy="572700"/>
          </a:xfrm>
          <a:prstGeom prst="rect">
            <a:avLst/>
          </a:prstGeom>
        </p:spPr>
        <p:txBody>
          <a:bodyPr spcFirstLastPara="1" wrap="square" lIns="0" tIns="91425" rIns="91425" bIns="91425" anchor="t" anchorCtr="0">
            <a:noAutofit/>
          </a:bodyPr>
          <a:lstStyle>
            <a:lvl1pPr lvl="0" rtl="0">
              <a:lnSpc>
                <a:spcPct val="80000"/>
              </a:lnSpc>
              <a:spcBef>
                <a:spcPts val="0"/>
              </a:spcBef>
              <a:spcAft>
                <a:spcPts val="0"/>
              </a:spcAft>
              <a:buSzPts val="3500"/>
              <a:buNone/>
              <a:defRPr sz="23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929" name="Google Shape;929;p25"/>
          <p:cNvSpPr txBox="1">
            <a:spLocks noGrp="1"/>
          </p:cNvSpPr>
          <p:nvPr>
            <p:ph type="title" idx="2"/>
          </p:nvPr>
        </p:nvSpPr>
        <p:spPr>
          <a:xfrm flipH="1">
            <a:off x="5956575" y="3086523"/>
            <a:ext cx="2080200" cy="572700"/>
          </a:xfrm>
          <a:prstGeom prst="rect">
            <a:avLst/>
          </a:prstGeom>
        </p:spPr>
        <p:txBody>
          <a:bodyPr spcFirstLastPara="1" wrap="square" lIns="0" tIns="91425" rIns="91425" bIns="91425" anchor="t" anchorCtr="0">
            <a:noAutofit/>
          </a:bodyPr>
          <a:lstStyle>
            <a:lvl1pPr lvl="0" rtl="0">
              <a:lnSpc>
                <a:spcPct val="80000"/>
              </a:lnSpc>
              <a:spcBef>
                <a:spcPts val="0"/>
              </a:spcBef>
              <a:spcAft>
                <a:spcPts val="0"/>
              </a:spcAft>
              <a:buSzPts val="3500"/>
              <a:buNone/>
              <a:defRPr sz="23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930" name="Google Shape;930;p25"/>
          <p:cNvSpPr txBox="1">
            <a:spLocks noGrp="1"/>
          </p:cNvSpPr>
          <p:nvPr>
            <p:ph type="title" idx="3"/>
          </p:nvPr>
        </p:nvSpPr>
        <p:spPr>
          <a:xfrm>
            <a:off x="1107275" y="1637475"/>
            <a:ext cx="2080200" cy="572700"/>
          </a:xfrm>
          <a:prstGeom prst="rect">
            <a:avLst/>
          </a:prstGeom>
        </p:spPr>
        <p:txBody>
          <a:bodyPr spcFirstLastPara="1" wrap="square" lIns="0" tIns="91425" rIns="91425" bIns="91425" anchor="t" anchorCtr="0">
            <a:noAutofit/>
          </a:bodyPr>
          <a:lstStyle>
            <a:lvl1pPr lvl="0" algn="r" rtl="0">
              <a:lnSpc>
                <a:spcPct val="80000"/>
              </a:lnSpc>
              <a:spcBef>
                <a:spcPts val="0"/>
              </a:spcBef>
              <a:spcAft>
                <a:spcPts val="0"/>
              </a:spcAft>
              <a:buSzPts val="3500"/>
              <a:buNone/>
              <a:defRPr sz="23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931" name="Google Shape;931;p25"/>
          <p:cNvSpPr txBox="1">
            <a:spLocks noGrp="1"/>
          </p:cNvSpPr>
          <p:nvPr>
            <p:ph type="subTitle" idx="1"/>
          </p:nvPr>
        </p:nvSpPr>
        <p:spPr>
          <a:xfrm>
            <a:off x="1107225" y="2066300"/>
            <a:ext cx="2080200" cy="785400"/>
          </a:xfrm>
          <a:prstGeom prst="rect">
            <a:avLst/>
          </a:prstGeom>
        </p:spPr>
        <p:txBody>
          <a:bodyPr spcFirstLastPara="1" wrap="square" lIns="0" tIns="91425" rIns="91425" bIns="91425" anchor="t" anchorCtr="0">
            <a:noAutofit/>
          </a:bodyPr>
          <a:lstStyle>
            <a:lvl1pPr lvl="0" algn="r" rtl="0">
              <a:lnSpc>
                <a:spcPct val="100000"/>
              </a:lnSpc>
              <a:spcBef>
                <a:spcPts val="0"/>
              </a:spcBef>
              <a:spcAft>
                <a:spcPts val="0"/>
              </a:spcAft>
              <a:buSzPts val="1400"/>
              <a:buNone/>
              <a:defRPr/>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932" name="Google Shape;932;p25"/>
          <p:cNvSpPr txBox="1">
            <a:spLocks noGrp="1"/>
          </p:cNvSpPr>
          <p:nvPr>
            <p:ph type="subTitle" idx="4"/>
          </p:nvPr>
        </p:nvSpPr>
        <p:spPr>
          <a:xfrm flipH="1">
            <a:off x="5956575" y="2066300"/>
            <a:ext cx="2080200" cy="785400"/>
          </a:xfrm>
          <a:prstGeom prst="rect">
            <a:avLst/>
          </a:prstGeom>
        </p:spPr>
        <p:txBody>
          <a:bodyPr spcFirstLastPara="1" wrap="square" lIns="0" tIns="91425" rIns="91425" bIns="91425" anchor="t" anchorCtr="0">
            <a:noAutofit/>
          </a:bodyPr>
          <a:lstStyle>
            <a:lvl1pPr lvl="0" rtl="0">
              <a:lnSpc>
                <a:spcPct val="100000"/>
              </a:lnSpc>
              <a:spcBef>
                <a:spcPts val="0"/>
              </a:spcBef>
              <a:spcAft>
                <a:spcPts val="0"/>
              </a:spcAft>
              <a:buSzPts val="1400"/>
              <a:buNone/>
              <a:defRPr/>
            </a:lvl1pPr>
            <a:lvl2pPr lvl="1" algn="ctr" rtl="0">
              <a:spcBef>
                <a:spcPts val="160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933" name="Google Shape;933;p25"/>
          <p:cNvSpPr txBox="1">
            <a:spLocks noGrp="1"/>
          </p:cNvSpPr>
          <p:nvPr>
            <p:ph type="title" idx="5"/>
          </p:nvPr>
        </p:nvSpPr>
        <p:spPr>
          <a:xfrm>
            <a:off x="1107275" y="3086523"/>
            <a:ext cx="2080200" cy="572700"/>
          </a:xfrm>
          <a:prstGeom prst="rect">
            <a:avLst/>
          </a:prstGeom>
        </p:spPr>
        <p:txBody>
          <a:bodyPr spcFirstLastPara="1" wrap="square" lIns="0" tIns="91425" rIns="91425" bIns="91425" anchor="t" anchorCtr="0">
            <a:noAutofit/>
          </a:bodyPr>
          <a:lstStyle>
            <a:lvl1pPr lvl="0" algn="r" rtl="0">
              <a:lnSpc>
                <a:spcPct val="80000"/>
              </a:lnSpc>
              <a:spcBef>
                <a:spcPts val="0"/>
              </a:spcBef>
              <a:spcAft>
                <a:spcPts val="0"/>
              </a:spcAft>
              <a:buSzPts val="3500"/>
              <a:buNone/>
              <a:defRPr sz="23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934" name="Google Shape;934;p25"/>
          <p:cNvSpPr txBox="1">
            <a:spLocks noGrp="1"/>
          </p:cNvSpPr>
          <p:nvPr>
            <p:ph type="subTitle" idx="6"/>
          </p:nvPr>
        </p:nvSpPr>
        <p:spPr>
          <a:xfrm>
            <a:off x="1107225" y="3515329"/>
            <a:ext cx="2080200" cy="785400"/>
          </a:xfrm>
          <a:prstGeom prst="rect">
            <a:avLst/>
          </a:prstGeom>
        </p:spPr>
        <p:txBody>
          <a:bodyPr spcFirstLastPara="1" wrap="square" lIns="0" tIns="91425" rIns="91425" bIns="91425" anchor="t" anchorCtr="0">
            <a:noAutofit/>
          </a:bodyPr>
          <a:lstStyle>
            <a:lvl1pPr lvl="0" algn="r" rtl="0">
              <a:lnSpc>
                <a:spcPct val="100000"/>
              </a:lnSpc>
              <a:spcBef>
                <a:spcPts val="0"/>
              </a:spcBef>
              <a:spcAft>
                <a:spcPts val="0"/>
              </a:spcAft>
              <a:buSzPts val="1400"/>
              <a:buNone/>
              <a:defRPr/>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935" name="Google Shape;935;p25"/>
          <p:cNvSpPr txBox="1">
            <a:spLocks noGrp="1"/>
          </p:cNvSpPr>
          <p:nvPr>
            <p:ph type="subTitle" idx="7"/>
          </p:nvPr>
        </p:nvSpPr>
        <p:spPr>
          <a:xfrm flipH="1">
            <a:off x="5956575" y="3515329"/>
            <a:ext cx="2080200" cy="785400"/>
          </a:xfrm>
          <a:prstGeom prst="rect">
            <a:avLst/>
          </a:prstGeom>
        </p:spPr>
        <p:txBody>
          <a:bodyPr spcFirstLastPara="1" wrap="square" lIns="0" tIns="91425" rIns="91425" bIns="91425" anchor="t" anchorCtr="0">
            <a:noAutofit/>
          </a:bodyPr>
          <a:lstStyle>
            <a:lvl1pPr lvl="0" rtl="0">
              <a:lnSpc>
                <a:spcPct val="100000"/>
              </a:lnSpc>
              <a:spcBef>
                <a:spcPts val="0"/>
              </a:spcBef>
              <a:spcAft>
                <a:spcPts val="0"/>
              </a:spcAft>
              <a:buSzPts val="1400"/>
              <a:buNone/>
              <a:defRPr/>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936" name="Google Shape;936;p25"/>
          <p:cNvSpPr txBox="1">
            <a:spLocks noGrp="1"/>
          </p:cNvSpPr>
          <p:nvPr>
            <p:ph type="title" idx="8"/>
          </p:nvPr>
        </p:nvSpPr>
        <p:spPr>
          <a:xfrm>
            <a:off x="720000" y="472139"/>
            <a:ext cx="7704000" cy="572700"/>
          </a:xfrm>
          <a:prstGeom prst="rect">
            <a:avLst/>
          </a:prstGeom>
        </p:spPr>
        <p:txBody>
          <a:bodyPr spcFirstLastPara="1" wrap="square" lIns="0" tIns="91425" rIns="91425" bIns="91425" anchor="t" anchorCtr="0">
            <a:noAutofit/>
          </a:bodyPr>
          <a:lstStyle>
            <a:lvl1pPr lvl="0" rtl="0">
              <a:spcBef>
                <a:spcPts val="0"/>
              </a:spcBef>
              <a:spcAft>
                <a:spcPts val="0"/>
              </a:spcAft>
              <a:buSzPts val="3500"/>
              <a:buNone/>
              <a:defRPr sz="32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grpSp>
        <p:nvGrpSpPr>
          <p:cNvPr id="937" name="Google Shape;937;p25"/>
          <p:cNvGrpSpPr/>
          <p:nvPr/>
        </p:nvGrpSpPr>
        <p:grpSpPr>
          <a:xfrm flipH="1">
            <a:off x="542767" y="4694000"/>
            <a:ext cx="976084" cy="127476"/>
            <a:chOff x="59225" y="213200"/>
            <a:chExt cx="1966325" cy="256800"/>
          </a:xfrm>
        </p:grpSpPr>
        <p:sp>
          <p:nvSpPr>
            <p:cNvPr id="938" name="Google Shape;938;p25"/>
            <p:cNvSpPr/>
            <p:nvPr/>
          </p:nvSpPr>
          <p:spPr>
            <a:xfrm>
              <a:off x="59225" y="213200"/>
              <a:ext cx="924000" cy="2568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25"/>
            <p:cNvSpPr/>
            <p:nvPr/>
          </p:nvSpPr>
          <p:spPr>
            <a:xfrm>
              <a:off x="1101550" y="213200"/>
              <a:ext cx="924000" cy="2568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0" name="Google Shape;940;p25"/>
          <p:cNvGrpSpPr/>
          <p:nvPr/>
        </p:nvGrpSpPr>
        <p:grpSpPr>
          <a:xfrm flipH="1">
            <a:off x="8056762" y="4920210"/>
            <a:ext cx="699626" cy="127476"/>
            <a:chOff x="7367550" y="213200"/>
            <a:chExt cx="1409400" cy="256800"/>
          </a:xfrm>
        </p:grpSpPr>
        <p:sp>
          <p:nvSpPr>
            <p:cNvPr id="941" name="Google Shape;941;p25"/>
            <p:cNvSpPr/>
            <p:nvPr/>
          </p:nvSpPr>
          <p:spPr>
            <a:xfrm>
              <a:off x="7852950" y="213200"/>
              <a:ext cx="924000" cy="2568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25"/>
            <p:cNvSpPr/>
            <p:nvPr/>
          </p:nvSpPr>
          <p:spPr>
            <a:xfrm>
              <a:off x="7367550" y="213200"/>
              <a:ext cx="256800" cy="256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3" name="Google Shape;943;p25"/>
          <p:cNvGrpSpPr/>
          <p:nvPr/>
        </p:nvGrpSpPr>
        <p:grpSpPr>
          <a:xfrm rot="10800000">
            <a:off x="376950" y="1540890"/>
            <a:ext cx="899675" cy="127476"/>
            <a:chOff x="59225" y="935725"/>
            <a:chExt cx="1812400" cy="256800"/>
          </a:xfrm>
        </p:grpSpPr>
        <p:sp>
          <p:nvSpPr>
            <p:cNvPr id="944" name="Google Shape;944;p25"/>
            <p:cNvSpPr/>
            <p:nvPr/>
          </p:nvSpPr>
          <p:spPr>
            <a:xfrm>
              <a:off x="59225" y="935725"/>
              <a:ext cx="256800" cy="256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25"/>
            <p:cNvSpPr/>
            <p:nvPr/>
          </p:nvSpPr>
          <p:spPr>
            <a:xfrm>
              <a:off x="503425" y="935725"/>
              <a:ext cx="256800" cy="256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25"/>
            <p:cNvSpPr/>
            <p:nvPr/>
          </p:nvSpPr>
          <p:spPr>
            <a:xfrm>
              <a:off x="947625" y="935725"/>
              <a:ext cx="924000" cy="256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7" name="Google Shape;947;p25"/>
          <p:cNvGrpSpPr/>
          <p:nvPr/>
        </p:nvGrpSpPr>
        <p:grpSpPr>
          <a:xfrm flipH="1">
            <a:off x="8324374" y="293480"/>
            <a:ext cx="699626" cy="127476"/>
            <a:chOff x="7367550" y="213200"/>
            <a:chExt cx="1409400" cy="256800"/>
          </a:xfrm>
        </p:grpSpPr>
        <p:sp>
          <p:nvSpPr>
            <p:cNvPr id="948" name="Google Shape;948;p25"/>
            <p:cNvSpPr/>
            <p:nvPr/>
          </p:nvSpPr>
          <p:spPr>
            <a:xfrm>
              <a:off x="7852950" y="213200"/>
              <a:ext cx="924000" cy="2568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25"/>
            <p:cNvSpPr/>
            <p:nvPr/>
          </p:nvSpPr>
          <p:spPr>
            <a:xfrm>
              <a:off x="7367550" y="213200"/>
              <a:ext cx="256800" cy="2568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0" name="Google Shape;950;p25"/>
          <p:cNvGrpSpPr/>
          <p:nvPr/>
        </p:nvGrpSpPr>
        <p:grpSpPr>
          <a:xfrm>
            <a:off x="4506583" y="166007"/>
            <a:ext cx="1550555" cy="127476"/>
            <a:chOff x="5653350" y="1527950"/>
            <a:chExt cx="3123600" cy="256800"/>
          </a:xfrm>
        </p:grpSpPr>
        <p:sp>
          <p:nvSpPr>
            <p:cNvPr id="951" name="Google Shape;951;p25"/>
            <p:cNvSpPr/>
            <p:nvPr/>
          </p:nvSpPr>
          <p:spPr>
            <a:xfrm>
              <a:off x="7852950" y="1527950"/>
              <a:ext cx="924000" cy="256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25"/>
            <p:cNvSpPr/>
            <p:nvPr/>
          </p:nvSpPr>
          <p:spPr>
            <a:xfrm>
              <a:off x="7342150" y="1527950"/>
              <a:ext cx="256800" cy="256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25"/>
            <p:cNvSpPr/>
            <p:nvPr/>
          </p:nvSpPr>
          <p:spPr>
            <a:xfrm flipH="1">
              <a:off x="5653350" y="1527950"/>
              <a:ext cx="924000" cy="256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25"/>
            <p:cNvSpPr/>
            <p:nvPr/>
          </p:nvSpPr>
          <p:spPr>
            <a:xfrm flipH="1">
              <a:off x="6831350" y="1527950"/>
              <a:ext cx="256800" cy="256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5" name="Google Shape;955;p25"/>
          <p:cNvGrpSpPr/>
          <p:nvPr/>
        </p:nvGrpSpPr>
        <p:grpSpPr>
          <a:xfrm rot="10800000">
            <a:off x="6773808" y="1276974"/>
            <a:ext cx="1550555" cy="127476"/>
            <a:chOff x="5653350" y="3636300"/>
            <a:chExt cx="3123600" cy="256800"/>
          </a:xfrm>
        </p:grpSpPr>
        <p:sp>
          <p:nvSpPr>
            <p:cNvPr id="956" name="Google Shape;956;p25"/>
            <p:cNvSpPr/>
            <p:nvPr/>
          </p:nvSpPr>
          <p:spPr>
            <a:xfrm flipH="1">
              <a:off x="7342150" y="3636300"/>
              <a:ext cx="924000" cy="2568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25"/>
            <p:cNvSpPr/>
            <p:nvPr/>
          </p:nvSpPr>
          <p:spPr>
            <a:xfrm flipH="1">
              <a:off x="8520150" y="3636300"/>
              <a:ext cx="256800" cy="256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25"/>
            <p:cNvSpPr/>
            <p:nvPr/>
          </p:nvSpPr>
          <p:spPr>
            <a:xfrm>
              <a:off x="6164150" y="3636300"/>
              <a:ext cx="924000" cy="2568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25"/>
            <p:cNvSpPr/>
            <p:nvPr/>
          </p:nvSpPr>
          <p:spPr>
            <a:xfrm>
              <a:off x="5653350" y="3636300"/>
              <a:ext cx="256800" cy="256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0" name="Google Shape;960;p25"/>
          <p:cNvGrpSpPr/>
          <p:nvPr/>
        </p:nvGrpSpPr>
        <p:grpSpPr>
          <a:xfrm>
            <a:off x="4853783" y="4792731"/>
            <a:ext cx="1120176" cy="127476"/>
            <a:chOff x="59225" y="3731075"/>
            <a:chExt cx="2256600" cy="256800"/>
          </a:xfrm>
        </p:grpSpPr>
        <p:sp>
          <p:nvSpPr>
            <p:cNvPr id="961" name="Google Shape;961;p25"/>
            <p:cNvSpPr/>
            <p:nvPr/>
          </p:nvSpPr>
          <p:spPr>
            <a:xfrm flipH="1">
              <a:off x="1614825" y="3731075"/>
              <a:ext cx="256800" cy="256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25"/>
            <p:cNvSpPr/>
            <p:nvPr/>
          </p:nvSpPr>
          <p:spPr>
            <a:xfrm flipH="1">
              <a:off x="1170625" y="3731075"/>
              <a:ext cx="256800" cy="256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25"/>
            <p:cNvSpPr/>
            <p:nvPr/>
          </p:nvSpPr>
          <p:spPr>
            <a:xfrm flipH="1">
              <a:off x="59225" y="3731075"/>
              <a:ext cx="924000" cy="256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25"/>
            <p:cNvSpPr/>
            <p:nvPr/>
          </p:nvSpPr>
          <p:spPr>
            <a:xfrm flipH="1">
              <a:off x="2059025" y="3731075"/>
              <a:ext cx="256800" cy="256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5" name="Google Shape;965;p25"/>
          <p:cNvGrpSpPr/>
          <p:nvPr/>
        </p:nvGrpSpPr>
        <p:grpSpPr>
          <a:xfrm flipH="1">
            <a:off x="255533" y="293476"/>
            <a:ext cx="1550555" cy="127476"/>
            <a:chOff x="5653350" y="2333400"/>
            <a:chExt cx="3123600" cy="256800"/>
          </a:xfrm>
        </p:grpSpPr>
        <p:sp>
          <p:nvSpPr>
            <p:cNvPr id="966" name="Google Shape;966;p25"/>
            <p:cNvSpPr/>
            <p:nvPr/>
          </p:nvSpPr>
          <p:spPr>
            <a:xfrm>
              <a:off x="7852950" y="2333400"/>
              <a:ext cx="924000" cy="2568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25"/>
            <p:cNvSpPr/>
            <p:nvPr/>
          </p:nvSpPr>
          <p:spPr>
            <a:xfrm>
              <a:off x="7342150" y="2333400"/>
              <a:ext cx="256800" cy="256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25"/>
            <p:cNvSpPr/>
            <p:nvPr/>
          </p:nvSpPr>
          <p:spPr>
            <a:xfrm>
              <a:off x="6164150" y="2333400"/>
              <a:ext cx="924000" cy="2568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25"/>
            <p:cNvSpPr/>
            <p:nvPr/>
          </p:nvSpPr>
          <p:spPr>
            <a:xfrm>
              <a:off x="5653350" y="2333400"/>
              <a:ext cx="256800" cy="256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970"/>
        <p:cNvGrpSpPr/>
        <p:nvPr/>
      </p:nvGrpSpPr>
      <p:grpSpPr>
        <a:xfrm>
          <a:off x="0" y="0"/>
          <a:ext cx="0" cy="0"/>
          <a:chOff x="0" y="0"/>
          <a:chExt cx="0" cy="0"/>
        </a:xfrm>
      </p:grpSpPr>
      <p:sp>
        <p:nvSpPr>
          <p:cNvPr id="971" name="Google Shape;971;p26"/>
          <p:cNvSpPr txBox="1">
            <a:spLocks noGrp="1"/>
          </p:cNvSpPr>
          <p:nvPr>
            <p:ph type="title"/>
          </p:nvPr>
        </p:nvSpPr>
        <p:spPr>
          <a:xfrm>
            <a:off x="833000" y="1809300"/>
            <a:ext cx="2367300" cy="380400"/>
          </a:xfrm>
          <a:prstGeom prst="rect">
            <a:avLst/>
          </a:prstGeom>
        </p:spPr>
        <p:txBody>
          <a:bodyPr spcFirstLastPara="1" wrap="square" lIns="0" tIns="91425" rIns="91425" bIns="91425" anchor="t" anchorCtr="0">
            <a:noAutofit/>
          </a:bodyPr>
          <a:lstStyle>
            <a:lvl1pPr lvl="0" algn="ctr" rtl="0">
              <a:spcBef>
                <a:spcPts val="0"/>
              </a:spcBef>
              <a:spcAft>
                <a:spcPts val="0"/>
              </a:spcAft>
              <a:buSzPts val="1600"/>
              <a:buFont typeface="Poppins SemiBold"/>
              <a:buNone/>
              <a:defRPr sz="2300" b="1"/>
            </a:lvl1pPr>
            <a:lvl2pPr lvl="1" algn="ctr" rtl="0">
              <a:spcBef>
                <a:spcPts val="0"/>
              </a:spcBef>
              <a:spcAft>
                <a:spcPts val="0"/>
              </a:spcAft>
              <a:buSzPts val="1600"/>
              <a:buFont typeface="Poppins SemiBold"/>
              <a:buNone/>
              <a:defRPr sz="1600">
                <a:latin typeface="Poppins SemiBold"/>
                <a:ea typeface="Poppins SemiBold"/>
                <a:cs typeface="Poppins SemiBold"/>
                <a:sym typeface="Poppins SemiBold"/>
              </a:defRPr>
            </a:lvl2pPr>
            <a:lvl3pPr lvl="2" algn="ctr" rtl="0">
              <a:spcBef>
                <a:spcPts val="0"/>
              </a:spcBef>
              <a:spcAft>
                <a:spcPts val="0"/>
              </a:spcAft>
              <a:buSzPts val="1600"/>
              <a:buFont typeface="Poppins SemiBold"/>
              <a:buNone/>
              <a:defRPr sz="1600">
                <a:latin typeface="Poppins SemiBold"/>
                <a:ea typeface="Poppins SemiBold"/>
                <a:cs typeface="Poppins SemiBold"/>
                <a:sym typeface="Poppins SemiBold"/>
              </a:defRPr>
            </a:lvl3pPr>
            <a:lvl4pPr lvl="3" algn="ctr" rtl="0">
              <a:spcBef>
                <a:spcPts val="0"/>
              </a:spcBef>
              <a:spcAft>
                <a:spcPts val="0"/>
              </a:spcAft>
              <a:buSzPts val="1600"/>
              <a:buFont typeface="Poppins SemiBold"/>
              <a:buNone/>
              <a:defRPr sz="1600">
                <a:latin typeface="Poppins SemiBold"/>
                <a:ea typeface="Poppins SemiBold"/>
                <a:cs typeface="Poppins SemiBold"/>
                <a:sym typeface="Poppins SemiBold"/>
              </a:defRPr>
            </a:lvl4pPr>
            <a:lvl5pPr lvl="4" algn="ctr" rtl="0">
              <a:spcBef>
                <a:spcPts val="0"/>
              </a:spcBef>
              <a:spcAft>
                <a:spcPts val="0"/>
              </a:spcAft>
              <a:buSzPts val="1600"/>
              <a:buFont typeface="Poppins SemiBold"/>
              <a:buNone/>
              <a:defRPr sz="1600">
                <a:latin typeface="Poppins SemiBold"/>
                <a:ea typeface="Poppins SemiBold"/>
                <a:cs typeface="Poppins SemiBold"/>
                <a:sym typeface="Poppins SemiBold"/>
              </a:defRPr>
            </a:lvl5pPr>
            <a:lvl6pPr lvl="5" algn="ctr" rtl="0">
              <a:spcBef>
                <a:spcPts val="0"/>
              </a:spcBef>
              <a:spcAft>
                <a:spcPts val="0"/>
              </a:spcAft>
              <a:buSzPts val="1600"/>
              <a:buFont typeface="Poppins SemiBold"/>
              <a:buNone/>
              <a:defRPr sz="1600">
                <a:latin typeface="Poppins SemiBold"/>
                <a:ea typeface="Poppins SemiBold"/>
                <a:cs typeface="Poppins SemiBold"/>
                <a:sym typeface="Poppins SemiBold"/>
              </a:defRPr>
            </a:lvl6pPr>
            <a:lvl7pPr lvl="6" algn="ctr" rtl="0">
              <a:spcBef>
                <a:spcPts val="0"/>
              </a:spcBef>
              <a:spcAft>
                <a:spcPts val="0"/>
              </a:spcAft>
              <a:buSzPts val="1600"/>
              <a:buFont typeface="Poppins SemiBold"/>
              <a:buNone/>
              <a:defRPr sz="1600">
                <a:latin typeface="Poppins SemiBold"/>
                <a:ea typeface="Poppins SemiBold"/>
                <a:cs typeface="Poppins SemiBold"/>
                <a:sym typeface="Poppins SemiBold"/>
              </a:defRPr>
            </a:lvl7pPr>
            <a:lvl8pPr lvl="7" algn="ctr" rtl="0">
              <a:spcBef>
                <a:spcPts val="0"/>
              </a:spcBef>
              <a:spcAft>
                <a:spcPts val="0"/>
              </a:spcAft>
              <a:buSzPts val="1600"/>
              <a:buFont typeface="Poppins SemiBold"/>
              <a:buNone/>
              <a:defRPr sz="1600">
                <a:latin typeface="Poppins SemiBold"/>
                <a:ea typeface="Poppins SemiBold"/>
                <a:cs typeface="Poppins SemiBold"/>
                <a:sym typeface="Poppins SemiBold"/>
              </a:defRPr>
            </a:lvl8pPr>
            <a:lvl9pPr lvl="8" algn="ctr" rtl="0">
              <a:spcBef>
                <a:spcPts val="0"/>
              </a:spcBef>
              <a:spcAft>
                <a:spcPts val="0"/>
              </a:spcAft>
              <a:buSzPts val="1600"/>
              <a:buFont typeface="Poppins SemiBold"/>
              <a:buNone/>
              <a:defRPr sz="1600">
                <a:latin typeface="Poppins SemiBold"/>
                <a:ea typeface="Poppins SemiBold"/>
                <a:cs typeface="Poppins SemiBold"/>
                <a:sym typeface="Poppins SemiBold"/>
              </a:defRPr>
            </a:lvl9pPr>
          </a:lstStyle>
          <a:p>
            <a:endParaRPr/>
          </a:p>
        </p:txBody>
      </p:sp>
      <p:sp>
        <p:nvSpPr>
          <p:cNvPr id="972" name="Google Shape;972;p26"/>
          <p:cNvSpPr txBox="1">
            <a:spLocks noGrp="1"/>
          </p:cNvSpPr>
          <p:nvPr>
            <p:ph type="subTitle" idx="1"/>
          </p:nvPr>
        </p:nvSpPr>
        <p:spPr>
          <a:xfrm>
            <a:off x="1008700" y="2155932"/>
            <a:ext cx="2016000" cy="572700"/>
          </a:xfrm>
          <a:prstGeom prst="rect">
            <a:avLst/>
          </a:prstGeom>
        </p:spPr>
        <p:txBody>
          <a:bodyPr spcFirstLastPara="1" wrap="square" lIns="0" tIns="91425" rIns="91425" bIns="91425" anchor="t" anchorCtr="0">
            <a:noAutofit/>
          </a:bodyPr>
          <a:lstStyle>
            <a:lvl1pPr lvl="0" algn="ctr" rtl="0">
              <a:lnSpc>
                <a:spcPct val="100000"/>
              </a:lnSpc>
              <a:spcBef>
                <a:spcPts val="0"/>
              </a:spcBef>
              <a:spcAft>
                <a:spcPts val="0"/>
              </a:spcAft>
              <a:buSzPts val="1300"/>
              <a:buNone/>
              <a:defRPr sz="1400"/>
            </a:lvl1pPr>
            <a:lvl2pPr lvl="1" rtl="0">
              <a:spcBef>
                <a:spcPts val="1600"/>
              </a:spcBef>
              <a:spcAft>
                <a:spcPts val="0"/>
              </a:spcAft>
              <a:buSzPts val="1300"/>
              <a:buNone/>
              <a:defRPr sz="1300"/>
            </a:lvl2pPr>
            <a:lvl3pPr lvl="2" rtl="0">
              <a:spcBef>
                <a:spcPts val="1600"/>
              </a:spcBef>
              <a:spcAft>
                <a:spcPts val="0"/>
              </a:spcAft>
              <a:buSzPts val="1300"/>
              <a:buNone/>
              <a:defRPr sz="1300"/>
            </a:lvl3pPr>
            <a:lvl4pPr lvl="3" rtl="0">
              <a:spcBef>
                <a:spcPts val="1600"/>
              </a:spcBef>
              <a:spcAft>
                <a:spcPts val="0"/>
              </a:spcAft>
              <a:buSzPts val="1300"/>
              <a:buNone/>
              <a:defRPr sz="1300"/>
            </a:lvl4pPr>
            <a:lvl5pPr lvl="4" rtl="0">
              <a:spcBef>
                <a:spcPts val="1600"/>
              </a:spcBef>
              <a:spcAft>
                <a:spcPts val="0"/>
              </a:spcAft>
              <a:buSzPts val="1300"/>
              <a:buNone/>
              <a:defRPr sz="1300"/>
            </a:lvl5pPr>
            <a:lvl6pPr lvl="5" rtl="0">
              <a:spcBef>
                <a:spcPts val="1600"/>
              </a:spcBef>
              <a:spcAft>
                <a:spcPts val="0"/>
              </a:spcAft>
              <a:buSzPts val="1300"/>
              <a:buNone/>
              <a:defRPr sz="1300"/>
            </a:lvl6pPr>
            <a:lvl7pPr lvl="6" rtl="0">
              <a:spcBef>
                <a:spcPts val="1600"/>
              </a:spcBef>
              <a:spcAft>
                <a:spcPts val="0"/>
              </a:spcAft>
              <a:buSzPts val="1300"/>
              <a:buNone/>
              <a:defRPr sz="1300"/>
            </a:lvl7pPr>
            <a:lvl8pPr lvl="7" rtl="0">
              <a:spcBef>
                <a:spcPts val="1600"/>
              </a:spcBef>
              <a:spcAft>
                <a:spcPts val="0"/>
              </a:spcAft>
              <a:buSzPts val="1300"/>
              <a:buNone/>
              <a:defRPr sz="1300"/>
            </a:lvl8pPr>
            <a:lvl9pPr lvl="8" rtl="0">
              <a:spcBef>
                <a:spcPts val="1600"/>
              </a:spcBef>
              <a:spcAft>
                <a:spcPts val="1600"/>
              </a:spcAft>
              <a:buSzPts val="1300"/>
              <a:buNone/>
              <a:defRPr sz="1300"/>
            </a:lvl9pPr>
          </a:lstStyle>
          <a:p>
            <a:endParaRPr/>
          </a:p>
        </p:txBody>
      </p:sp>
      <p:sp>
        <p:nvSpPr>
          <p:cNvPr id="973" name="Google Shape;973;p26"/>
          <p:cNvSpPr txBox="1">
            <a:spLocks noGrp="1"/>
          </p:cNvSpPr>
          <p:nvPr>
            <p:ph type="title" idx="2"/>
          </p:nvPr>
        </p:nvSpPr>
        <p:spPr>
          <a:xfrm>
            <a:off x="3388350" y="1809300"/>
            <a:ext cx="2367300" cy="380400"/>
          </a:xfrm>
          <a:prstGeom prst="rect">
            <a:avLst/>
          </a:prstGeom>
        </p:spPr>
        <p:txBody>
          <a:bodyPr spcFirstLastPara="1" wrap="square" lIns="0" tIns="91425" rIns="91425" bIns="91425" anchor="t" anchorCtr="0">
            <a:noAutofit/>
          </a:bodyPr>
          <a:lstStyle>
            <a:lvl1pPr lvl="0" algn="ctr" rtl="0">
              <a:spcBef>
                <a:spcPts val="0"/>
              </a:spcBef>
              <a:spcAft>
                <a:spcPts val="0"/>
              </a:spcAft>
              <a:buSzPts val="1600"/>
              <a:buFont typeface="Poppins SemiBold"/>
              <a:buNone/>
              <a:defRPr sz="2300" b="1"/>
            </a:lvl1pPr>
            <a:lvl2pPr lvl="1" algn="ctr" rtl="0">
              <a:spcBef>
                <a:spcPts val="0"/>
              </a:spcBef>
              <a:spcAft>
                <a:spcPts val="0"/>
              </a:spcAft>
              <a:buSzPts val="1600"/>
              <a:buFont typeface="Poppins SemiBold"/>
              <a:buNone/>
              <a:defRPr sz="1600">
                <a:latin typeface="Poppins SemiBold"/>
                <a:ea typeface="Poppins SemiBold"/>
                <a:cs typeface="Poppins SemiBold"/>
                <a:sym typeface="Poppins SemiBold"/>
              </a:defRPr>
            </a:lvl2pPr>
            <a:lvl3pPr lvl="2" algn="ctr" rtl="0">
              <a:spcBef>
                <a:spcPts val="0"/>
              </a:spcBef>
              <a:spcAft>
                <a:spcPts val="0"/>
              </a:spcAft>
              <a:buSzPts val="1600"/>
              <a:buFont typeface="Poppins SemiBold"/>
              <a:buNone/>
              <a:defRPr sz="1600">
                <a:latin typeface="Poppins SemiBold"/>
                <a:ea typeface="Poppins SemiBold"/>
                <a:cs typeface="Poppins SemiBold"/>
                <a:sym typeface="Poppins SemiBold"/>
              </a:defRPr>
            </a:lvl3pPr>
            <a:lvl4pPr lvl="3" algn="ctr" rtl="0">
              <a:spcBef>
                <a:spcPts val="0"/>
              </a:spcBef>
              <a:spcAft>
                <a:spcPts val="0"/>
              </a:spcAft>
              <a:buSzPts val="1600"/>
              <a:buFont typeface="Poppins SemiBold"/>
              <a:buNone/>
              <a:defRPr sz="1600">
                <a:latin typeface="Poppins SemiBold"/>
                <a:ea typeface="Poppins SemiBold"/>
                <a:cs typeface="Poppins SemiBold"/>
                <a:sym typeface="Poppins SemiBold"/>
              </a:defRPr>
            </a:lvl4pPr>
            <a:lvl5pPr lvl="4" algn="ctr" rtl="0">
              <a:spcBef>
                <a:spcPts val="0"/>
              </a:spcBef>
              <a:spcAft>
                <a:spcPts val="0"/>
              </a:spcAft>
              <a:buSzPts val="1600"/>
              <a:buFont typeface="Poppins SemiBold"/>
              <a:buNone/>
              <a:defRPr sz="1600">
                <a:latin typeface="Poppins SemiBold"/>
                <a:ea typeface="Poppins SemiBold"/>
                <a:cs typeface="Poppins SemiBold"/>
                <a:sym typeface="Poppins SemiBold"/>
              </a:defRPr>
            </a:lvl5pPr>
            <a:lvl6pPr lvl="5" algn="ctr" rtl="0">
              <a:spcBef>
                <a:spcPts val="0"/>
              </a:spcBef>
              <a:spcAft>
                <a:spcPts val="0"/>
              </a:spcAft>
              <a:buSzPts val="1600"/>
              <a:buFont typeface="Poppins SemiBold"/>
              <a:buNone/>
              <a:defRPr sz="1600">
                <a:latin typeface="Poppins SemiBold"/>
                <a:ea typeface="Poppins SemiBold"/>
                <a:cs typeface="Poppins SemiBold"/>
                <a:sym typeface="Poppins SemiBold"/>
              </a:defRPr>
            </a:lvl6pPr>
            <a:lvl7pPr lvl="6" algn="ctr" rtl="0">
              <a:spcBef>
                <a:spcPts val="0"/>
              </a:spcBef>
              <a:spcAft>
                <a:spcPts val="0"/>
              </a:spcAft>
              <a:buSzPts val="1600"/>
              <a:buFont typeface="Poppins SemiBold"/>
              <a:buNone/>
              <a:defRPr sz="1600">
                <a:latin typeface="Poppins SemiBold"/>
                <a:ea typeface="Poppins SemiBold"/>
                <a:cs typeface="Poppins SemiBold"/>
                <a:sym typeface="Poppins SemiBold"/>
              </a:defRPr>
            </a:lvl7pPr>
            <a:lvl8pPr lvl="7" algn="ctr" rtl="0">
              <a:spcBef>
                <a:spcPts val="0"/>
              </a:spcBef>
              <a:spcAft>
                <a:spcPts val="0"/>
              </a:spcAft>
              <a:buSzPts val="1600"/>
              <a:buFont typeface="Poppins SemiBold"/>
              <a:buNone/>
              <a:defRPr sz="1600">
                <a:latin typeface="Poppins SemiBold"/>
                <a:ea typeface="Poppins SemiBold"/>
                <a:cs typeface="Poppins SemiBold"/>
                <a:sym typeface="Poppins SemiBold"/>
              </a:defRPr>
            </a:lvl8pPr>
            <a:lvl9pPr lvl="8" algn="ctr" rtl="0">
              <a:spcBef>
                <a:spcPts val="0"/>
              </a:spcBef>
              <a:spcAft>
                <a:spcPts val="0"/>
              </a:spcAft>
              <a:buSzPts val="1600"/>
              <a:buFont typeface="Poppins SemiBold"/>
              <a:buNone/>
              <a:defRPr sz="1600">
                <a:latin typeface="Poppins SemiBold"/>
                <a:ea typeface="Poppins SemiBold"/>
                <a:cs typeface="Poppins SemiBold"/>
                <a:sym typeface="Poppins SemiBold"/>
              </a:defRPr>
            </a:lvl9pPr>
          </a:lstStyle>
          <a:p>
            <a:endParaRPr/>
          </a:p>
        </p:txBody>
      </p:sp>
      <p:sp>
        <p:nvSpPr>
          <p:cNvPr id="974" name="Google Shape;974;p26"/>
          <p:cNvSpPr txBox="1">
            <a:spLocks noGrp="1"/>
          </p:cNvSpPr>
          <p:nvPr>
            <p:ph type="subTitle" idx="3"/>
          </p:nvPr>
        </p:nvSpPr>
        <p:spPr>
          <a:xfrm>
            <a:off x="3564000" y="2155932"/>
            <a:ext cx="2016000" cy="572700"/>
          </a:xfrm>
          <a:prstGeom prst="rect">
            <a:avLst/>
          </a:prstGeom>
        </p:spPr>
        <p:txBody>
          <a:bodyPr spcFirstLastPara="1" wrap="square" lIns="0" tIns="91425" rIns="91425" bIns="91425" anchor="t" anchorCtr="0">
            <a:noAutofit/>
          </a:bodyPr>
          <a:lstStyle>
            <a:lvl1pPr lvl="0" algn="ctr" rtl="0">
              <a:lnSpc>
                <a:spcPct val="100000"/>
              </a:lnSpc>
              <a:spcBef>
                <a:spcPts val="0"/>
              </a:spcBef>
              <a:spcAft>
                <a:spcPts val="0"/>
              </a:spcAft>
              <a:buSzPts val="1300"/>
              <a:buNone/>
              <a:defRPr sz="1400"/>
            </a:lvl1pPr>
            <a:lvl2pPr lvl="1" rtl="0">
              <a:spcBef>
                <a:spcPts val="1600"/>
              </a:spcBef>
              <a:spcAft>
                <a:spcPts val="0"/>
              </a:spcAft>
              <a:buSzPts val="1300"/>
              <a:buNone/>
              <a:defRPr sz="1300"/>
            </a:lvl2pPr>
            <a:lvl3pPr lvl="2" rtl="0">
              <a:spcBef>
                <a:spcPts val="1600"/>
              </a:spcBef>
              <a:spcAft>
                <a:spcPts val="0"/>
              </a:spcAft>
              <a:buSzPts val="1300"/>
              <a:buNone/>
              <a:defRPr sz="1300"/>
            </a:lvl3pPr>
            <a:lvl4pPr lvl="3" rtl="0">
              <a:spcBef>
                <a:spcPts val="1600"/>
              </a:spcBef>
              <a:spcAft>
                <a:spcPts val="0"/>
              </a:spcAft>
              <a:buSzPts val="1300"/>
              <a:buNone/>
              <a:defRPr sz="1300"/>
            </a:lvl4pPr>
            <a:lvl5pPr lvl="4" rtl="0">
              <a:spcBef>
                <a:spcPts val="1600"/>
              </a:spcBef>
              <a:spcAft>
                <a:spcPts val="0"/>
              </a:spcAft>
              <a:buSzPts val="1300"/>
              <a:buNone/>
              <a:defRPr sz="1300"/>
            </a:lvl5pPr>
            <a:lvl6pPr lvl="5" rtl="0">
              <a:spcBef>
                <a:spcPts val="1600"/>
              </a:spcBef>
              <a:spcAft>
                <a:spcPts val="0"/>
              </a:spcAft>
              <a:buSzPts val="1300"/>
              <a:buNone/>
              <a:defRPr sz="1300"/>
            </a:lvl6pPr>
            <a:lvl7pPr lvl="6" rtl="0">
              <a:spcBef>
                <a:spcPts val="1600"/>
              </a:spcBef>
              <a:spcAft>
                <a:spcPts val="0"/>
              </a:spcAft>
              <a:buSzPts val="1300"/>
              <a:buNone/>
              <a:defRPr sz="1300"/>
            </a:lvl7pPr>
            <a:lvl8pPr lvl="7" rtl="0">
              <a:spcBef>
                <a:spcPts val="1600"/>
              </a:spcBef>
              <a:spcAft>
                <a:spcPts val="0"/>
              </a:spcAft>
              <a:buSzPts val="1300"/>
              <a:buNone/>
              <a:defRPr sz="1300"/>
            </a:lvl8pPr>
            <a:lvl9pPr lvl="8" rtl="0">
              <a:spcBef>
                <a:spcPts val="1600"/>
              </a:spcBef>
              <a:spcAft>
                <a:spcPts val="1600"/>
              </a:spcAft>
              <a:buSzPts val="1300"/>
              <a:buNone/>
              <a:defRPr sz="1300"/>
            </a:lvl9pPr>
          </a:lstStyle>
          <a:p>
            <a:endParaRPr/>
          </a:p>
        </p:txBody>
      </p:sp>
      <p:sp>
        <p:nvSpPr>
          <p:cNvPr id="975" name="Google Shape;975;p26"/>
          <p:cNvSpPr txBox="1">
            <a:spLocks noGrp="1"/>
          </p:cNvSpPr>
          <p:nvPr>
            <p:ph type="title" idx="4"/>
          </p:nvPr>
        </p:nvSpPr>
        <p:spPr>
          <a:xfrm>
            <a:off x="5943650" y="1809300"/>
            <a:ext cx="2367300" cy="380400"/>
          </a:xfrm>
          <a:prstGeom prst="rect">
            <a:avLst/>
          </a:prstGeom>
        </p:spPr>
        <p:txBody>
          <a:bodyPr spcFirstLastPara="1" wrap="square" lIns="0" tIns="91425" rIns="91425" bIns="91425" anchor="t" anchorCtr="0">
            <a:noAutofit/>
          </a:bodyPr>
          <a:lstStyle>
            <a:lvl1pPr lvl="0" algn="ctr" rtl="0">
              <a:spcBef>
                <a:spcPts val="0"/>
              </a:spcBef>
              <a:spcAft>
                <a:spcPts val="0"/>
              </a:spcAft>
              <a:buSzPts val="1600"/>
              <a:buFont typeface="Poppins SemiBold"/>
              <a:buNone/>
              <a:defRPr sz="2300" b="1"/>
            </a:lvl1pPr>
            <a:lvl2pPr lvl="1" algn="ctr" rtl="0">
              <a:spcBef>
                <a:spcPts val="0"/>
              </a:spcBef>
              <a:spcAft>
                <a:spcPts val="0"/>
              </a:spcAft>
              <a:buSzPts val="1600"/>
              <a:buFont typeface="Poppins SemiBold"/>
              <a:buNone/>
              <a:defRPr sz="1600">
                <a:latin typeface="Poppins SemiBold"/>
                <a:ea typeface="Poppins SemiBold"/>
                <a:cs typeface="Poppins SemiBold"/>
                <a:sym typeface="Poppins SemiBold"/>
              </a:defRPr>
            </a:lvl2pPr>
            <a:lvl3pPr lvl="2" algn="ctr" rtl="0">
              <a:spcBef>
                <a:spcPts val="0"/>
              </a:spcBef>
              <a:spcAft>
                <a:spcPts val="0"/>
              </a:spcAft>
              <a:buSzPts val="1600"/>
              <a:buFont typeface="Poppins SemiBold"/>
              <a:buNone/>
              <a:defRPr sz="1600">
                <a:latin typeface="Poppins SemiBold"/>
                <a:ea typeface="Poppins SemiBold"/>
                <a:cs typeface="Poppins SemiBold"/>
                <a:sym typeface="Poppins SemiBold"/>
              </a:defRPr>
            </a:lvl3pPr>
            <a:lvl4pPr lvl="3" algn="ctr" rtl="0">
              <a:spcBef>
                <a:spcPts val="0"/>
              </a:spcBef>
              <a:spcAft>
                <a:spcPts val="0"/>
              </a:spcAft>
              <a:buSzPts val="1600"/>
              <a:buFont typeface="Poppins SemiBold"/>
              <a:buNone/>
              <a:defRPr sz="1600">
                <a:latin typeface="Poppins SemiBold"/>
                <a:ea typeface="Poppins SemiBold"/>
                <a:cs typeface="Poppins SemiBold"/>
                <a:sym typeface="Poppins SemiBold"/>
              </a:defRPr>
            </a:lvl4pPr>
            <a:lvl5pPr lvl="4" algn="ctr" rtl="0">
              <a:spcBef>
                <a:spcPts val="0"/>
              </a:spcBef>
              <a:spcAft>
                <a:spcPts val="0"/>
              </a:spcAft>
              <a:buSzPts val="1600"/>
              <a:buFont typeface="Poppins SemiBold"/>
              <a:buNone/>
              <a:defRPr sz="1600">
                <a:latin typeface="Poppins SemiBold"/>
                <a:ea typeface="Poppins SemiBold"/>
                <a:cs typeface="Poppins SemiBold"/>
                <a:sym typeface="Poppins SemiBold"/>
              </a:defRPr>
            </a:lvl5pPr>
            <a:lvl6pPr lvl="5" algn="ctr" rtl="0">
              <a:spcBef>
                <a:spcPts val="0"/>
              </a:spcBef>
              <a:spcAft>
                <a:spcPts val="0"/>
              </a:spcAft>
              <a:buSzPts val="1600"/>
              <a:buFont typeface="Poppins SemiBold"/>
              <a:buNone/>
              <a:defRPr sz="1600">
                <a:latin typeface="Poppins SemiBold"/>
                <a:ea typeface="Poppins SemiBold"/>
                <a:cs typeface="Poppins SemiBold"/>
                <a:sym typeface="Poppins SemiBold"/>
              </a:defRPr>
            </a:lvl6pPr>
            <a:lvl7pPr lvl="6" algn="ctr" rtl="0">
              <a:spcBef>
                <a:spcPts val="0"/>
              </a:spcBef>
              <a:spcAft>
                <a:spcPts val="0"/>
              </a:spcAft>
              <a:buSzPts val="1600"/>
              <a:buFont typeface="Poppins SemiBold"/>
              <a:buNone/>
              <a:defRPr sz="1600">
                <a:latin typeface="Poppins SemiBold"/>
                <a:ea typeface="Poppins SemiBold"/>
                <a:cs typeface="Poppins SemiBold"/>
                <a:sym typeface="Poppins SemiBold"/>
              </a:defRPr>
            </a:lvl7pPr>
            <a:lvl8pPr lvl="7" algn="ctr" rtl="0">
              <a:spcBef>
                <a:spcPts val="0"/>
              </a:spcBef>
              <a:spcAft>
                <a:spcPts val="0"/>
              </a:spcAft>
              <a:buSzPts val="1600"/>
              <a:buFont typeface="Poppins SemiBold"/>
              <a:buNone/>
              <a:defRPr sz="1600">
                <a:latin typeface="Poppins SemiBold"/>
                <a:ea typeface="Poppins SemiBold"/>
                <a:cs typeface="Poppins SemiBold"/>
                <a:sym typeface="Poppins SemiBold"/>
              </a:defRPr>
            </a:lvl8pPr>
            <a:lvl9pPr lvl="8" algn="ctr" rtl="0">
              <a:spcBef>
                <a:spcPts val="0"/>
              </a:spcBef>
              <a:spcAft>
                <a:spcPts val="0"/>
              </a:spcAft>
              <a:buSzPts val="1600"/>
              <a:buFont typeface="Poppins SemiBold"/>
              <a:buNone/>
              <a:defRPr sz="1600">
                <a:latin typeface="Poppins SemiBold"/>
                <a:ea typeface="Poppins SemiBold"/>
                <a:cs typeface="Poppins SemiBold"/>
                <a:sym typeface="Poppins SemiBold"/>
              </a:defRPr>
            </a:lvl9pPr>
          </a:lstStyle>
          <a:p>
            <a:endParaRPr/>
          </a:p>
        </p:txBody>
      </p:sp>
      <p:sp>
        <p:nvSpPr>
          <p:cNvPr id="976" name="Google Shape;976;p26"/>
          <p:cNvSpPr txBox="1">
            <a:spLocks noGrp="1"/>
          </p:cNvSpPr>
          <p:nvPr>
            <p:ph type="subTitle" idx="5"/>
          </p:nvPr>
        </p:nvSpPr>
        <p:spPr>
          <a:xfrm>
            <a:off x="6119300" y="2155920"/>
            <a:ext cx="2016000" cy="572700"/>
          </a:xfrm>
          <a:prstGeom prst="rect">
            <a:avLst/>
          </a:prstGeom>
        </p:spPr>
        <p:txBody>
          <a:bodyPr spcFirstLastPara="1" wrap="square" lIns="0" tIns="91425" rIns="91425" bIns="91425" anchor="t" anchorCtr="0">
            <a:noAutofit/>
          </a:bodyPr>
          <a:lstStyle>
            <a:lvl1pPr lvl="0" algn="ctr" rtl="0">
              <a:lnSpc>
                <a:spcPct val="100000"/>
              </a:lnSpc>
              <a:spcBef>
                <a:spcPts val="0"/>
              </a:spcBef>
              <a:spcAft>
                <a:spcPts val="0"/>
              </a:spcAft>
              <a:buSzPts val="1300"/>
              <a:buNone/>
              <a:defRPr sz="1400"/>
            </a:lvl1pPr>
            <a:lvl2pPr lvl="1" rtl="0">
              <a:spcBef>
                <a:spcPts val="1600"/>
              </a:spcBef>
              <a:spcAft>
                <a:spcPts val="0"/>
              </a:spcAft>
              <a:buSzPts val="1300"/>
              <a:buNone/>
              <a:defRPr sz="1300"/>
            </a:lvl2pPr>
            <a:lvl3pPr lvl="2" rtl="0">
              <a:spcBef>
                <a:spcPts val="1600"/>
              </a:spcBef>
              <a:spcAft>
                <a:spcPts val="0"/>
              </a:spcAft>
              <a:buSzPts val="1300"/>
              <a:buNone/>
              <a:defRPr sz="1300"/>
            </a:lvl3pPr>
            <a:lvl4pPr lvl="3" rtl="0">
              <a:spcBef>
                <a:spcPts val="1600"/>
              </a:spcBef>
              <a:spcAft>
                <a:spcPts val="0"/>
              </a:spcAft>
              <a:buSzPts val="1300"/>
              <a:buNone/>
              <a:defRPr sz="1300"/>
            </a:lvl4pPr>
            <a:lvl5pPr lvl="4" rtl="0">
              <a:spcBef>
                <a:spcPts val="1600"/>
              </a:spcBef>
              <a:spcAft>
                <a:spcPts val="0"/>
              </a:spcAft>
              <a:buSzPts val="1300"/>
              <a:buNone/>
              <a:defRPr sz="1300"/>
            </a:lvl5pPr>
            <a:lvl6pPr lvl="5" rtl="0">
              <a:spcBef>
                <a:spcPts val="1600"/>
              </a:spcBef>
              <a:spcAft>
                <a:spcPts val="0"/>
              </a:spcAft>
              <a:buSzPts val="1300"/>
              <a:buNone/>
              <a:defRPr sz="1300"/>
            </a:lvl6pPr>
            <a:lvl7pPr lvl="6" rtl="0">
              <a:spcBef>
                <a:spcPts val="1600"/>
              </a:spcBef>
              <a:spcAft>
                <a:spcPts val="0"/>
              </a:spcAft>
              <a:buSzPts val="1300"/>
              <a:buNone/>
              <a:defRPr sz="1300"/>
            </a:lvl7pPr>
            <a:lvl8pPr lvl="7" rtl="0">
              <a:spcBef>
                <a:spcPts val="1600"/>
              </a:spcBef>
              <a:spcAft>
                <a:spcPts val="0"/>
              </a:spcAft>
              <a:buSzPts val="1300"/>
              <a:buNone/>
              <a:defRPr sz="1300"/>
            </a:lvl8pPr>
            <a:lvl9pPr lvl="8" rtl="0">
              <a:spcBef>
                <a:spcPts val="1600"/>
              </a:spcBef>
              <a:spcAft>
                <a:spcPts val="1600"/>
              </a:spcAft>
              <a:buSzPts val="1300"/>
              <a:buNone/>
              <a:defRPr sz="1300"/>
            </a:lvl9pPr>
          </a:lstStyle>
          <a:p>
            <a:endParaRPr/>
          </a:p>
        </p:txBody>
      </p:sp>
      <p:sp>
        <p:nvSpPr>
          <p:cNvPr id="977" name="Google Shape;977;p26"/>
          <p:cNvSpPr txBox="1">
            <a:spLocks noGrp="1"/>
          </p:cNvSpPr>
          <p:nvPr>
            <p:ph type="title" idx="6"/>
          </p:nvPr>
        </p:nvSpPr>
        <p:spPr>
          <a:xfrm>
            <a:off x="833000" y="3666514"/>
            <a:ext cx="2367300" cy="380400"/>
          </a:xfrm>
          <a:prstGeom prst="rect">
            <a:avLst/>
          </a:prstGeom>
        </p:spPr>
        <p:txBody>
          <a:bodyPr spcFirstLastPara="1" wrap="square" lIns="0" tIns="91425" rIns="91425" bIns="91425" anchor="t" anchorCtr="0">
            <a:noAutofit/>
          </a:bodyPr>
          <a:lstStyle>
            <a:lvl1pPr lvl="0" algn="ctr" rtl="0">
              <a:spcBef>
                <a:spcPts val="0"/>
              </a:spcBef>
              <a:spcAft>
                <a:spcPts val="0"/>
              </a:spcAft>
              <a:buSzPts val="1600"/>
              <a:buFont typeface="Poppins SemiBold"/>
              <a:buNone/>
              <a:defRPr sz="2300" b="1"/>
            </a:lvl1pPr>
            <a:lvl2pPr lvl="1" algn="ctr" rtl="0">
              <a:spcBef>
                <a:spcPts val="0"/>
              </a:spcBef>
              <a:spcAft>
                <a:spcPts val="0"/>
              </a:spcAft>
              <a:buSzPts val="1600"/>
              <a:buFont typeface="Poppins SemiBold"/>
              <a:buNone/>
              <a:defRPr sz="1600">
                <a:latin typeface="Poppins SemiBold"/>
                <a:ea typeface="Poppins SemiBold"/>
                <a:cs typeface="Poppins SemiBold"/>
                <a:sym typeface="Poppins SemiBold"/>
              </a:defRPr>
            </a:lvl2pPr>
            <a:lvl3pPr lvl="2" algn="ctr" rtl="0">
              <a:spcBef>
                <a:spcPts val="0"/>
              </a:spcBef>
              <a:spcAft>
                <a:spcPts val="0"/>
              </a:spcAft>
              <a:buSzPts val="1600"/>
              <a:buFont typeface="Poppins SemiBold"/>
              <a:buNone/>
              <a:defRPr sz="1600">
                <a:latin typeface="Poppins SemiBold"/>
                <a:ea typeface="Poppins SemiBold"/>
                <a:cs typeface="Poppins SemiBold"/>
                <a:sym typeface="Poppins SemiBold"/>
              </a:defRPr>
            </a:lvl3pPr>
            <a:lvl4pPr lvl="3" algn="ctr" rtl="0">
              <a:spcBef>
                <a:spcPts val="0"/>
              </a:spcBef>
              <a:spcAft>
                <a:spcPts val="0"/>
              </a:spcAft>
              <a:buSzPts val="1600"/>
              <a:buFont typeface="Poppins SemiBold"/>
              <a:buNone/>
              <a:defRPr sz="1600">
                <a:latin typeface="Poppins SemiBold"/>
                <a:ea typeface="Poppins SemiBold"/>
                <a:cs typeface="Poppins SemiBold"/>
                <a:sym typeface="Poppins SemiBold"/>
              </a:defRPr>
            </a:lvl4pPr>
            <a:lvl5pPr lvl="4" algn="ctr" rtl="0">
              <a:spcBef>
                <a:spcPts val="0"/>
              </a:spcBef>
              <a:spcAft>
                <a:spcPts val="0"/>
              </a:spcAft>
              <a:buSzPts val="1600"/>
              <a:buFont typeface="Poppins SemiBold"/>
              <a:buNone/>
              <a:defRPr sz="1600">
                <a:latin typeface="Poppins SemiBold"/>
                <a:ea typeface="Poppins SemiBold"/>
                <a:cs typeface="Poppins SemiBold"/>
                <a:sym typeface="Poppins SemiBold"/>
              </a:defRPr>
            </a:lvl5pPr>
            <a:lvl6pPr lvl="5" algn="ctr" rtl="0">
              <a:spcBef>
                <a:spcPts val="0"/>
              </a:spcBef>
              <a:spcAft>
                <a:spcPts val="0"/>
              </a:spcAft>
              <a:buSzPts val="1600"/>
              <a:buFont typeface="Poppins SemiBold"/>
              <a:buNone/>
              <a:defRPr sz="1600">
                <a:latin typeface="Poppins SemiBold"/>
                <a:ea typeface="Poppins SemiBold"/>
                <a:cs typeface="Poppins SemiBold"/>
                <a:sym typeface="Poppins SemiBold"/>
              </a:defRPr>
            </a:lvl6pPr>
            <a:lvl7pPr lvl="6" algn="ctr" rtl="0">
              <a:spcBef>
                <a:spcPts val="0"/>
              </a:spcBef>
              <a:spcAft>
                <a:spcPts val="0"/>
              </a:spcAft>
              <a:buSzPts val="1600"/>
              <a:buFont typeface="Poppins SemiBold"/>
              <a:buNone/>
              <a:defRPr sz="1600">
                <a:latin typeface="Poppins SemiBold"/>
                <a:ea typeface="Poppins SemiBold"/>
                <a:cs typeface="Poppins SemiBold"/>
                <a:sym typeface="Poppins SemiBold"/>
              </a:defRPr>
            </a:lvl7pPr>
            <a:lvl8pPr lvl="7" algn="ctr" rtl="0">
              <a:spcBef>
                <a:spcPts val="0"/>
              </a:spcBef>
              <a:spcAft>
                <a:spcPts val="0"/>
              </a:spcAft>
              <a:buSzPts val="1600"/>
              <a:buFont typeface="Poppins SemiBold"/>
              <a:buNone/>
              <a:defRPr sz="1600">
                <a:latin typeface="Poppins SemiBold"/>
                <a:ea typeface="Poppins SemiBold"/>
                <a:cs typeface="Poppins SemiBold"/>
                <a:sym typeface="Poppins SemiBold"/>
              </a:defRPr>
            </a:lvl8pPr>
            <a:lvl9pPr lvl="8" algn="ctr" rtl="0">
              <a:spcBef>
                <a:spcPts val="0"/>
              </a:spcBef>
              <a:spcAft>
                <a:spcPts val="0"/>
              </a:spcAft>
              <a:buSzPts val="1600"/>
              <a:buFont typeface="Poppins SemiBold"/>
              <a:buNone/>
              <a:defRPr sz="1600">
                <a:latin typeface="Poppins SemiBold"/>
                <a:ea typeface="Poppins SemiBold"/>
                <a:cs typeface="Poppins SemiBold"/>
                <a:sym typeface="Poppins SemiBold"/>
              </a:defRPr>
            </a:lvl9pPr>
          </a:lstStyle>
          <a:p>
            <a:endParaRPr/>
          </a:p>
        </p:txBody>
      </p:sp>
      <p:sp>
        <p:nvSpPr>
          <p:cNvPr id="978" name="Google Shape;978;p26"/>
          <p:cNvSpPr txBox="1">
            <a:spLocks noGrp="1"/>
          </p:cNvSpPr>
          <p:nvPr>
            <p:ph type="subTitle" idx="7"/>
          </p:nvPr>
        </p:nvSpPr>
        <p:spPr>
          <a:xfrm>
            <a:off x="1008700" y="4013146"/>
            <a:ext cx="2016000" cy="572700"/>
          </a:xfrm>
          <a:prstGeom prst="rect">
            <a:avLst/>
          </a:prstGeom>
        </p:spPr>
        <p:txBody>
          <a:bodyPr spcFirstLastPara="1" wrap="square" lIns="0" tIns="91425" rIns="91425" bIns="91425" anchor="t" anchorCtr="0">
            <a:noAutofit/>
          </a:bodyPr>
          <a:lstStyle>
            <a:lvl1pPr lvl="0" algn="ctr" rtl="0">
              <a:lnSpc>
                <a:spcPct val="100000"/>
              </a:lnSpc>
              <a:spcBef>
                <a:spcPts val="0"/>
              </a:spcBef>
              <a:spcAft>
                <a:spcPts val="0"/>
              </a:spcAft>
              <a:buSzPts val="1300"/>
              <a:buNone/>
              <a:defRPr sz="1400"/>
            </a:lvl1pPr>
            <a:lvl2pPr lvl="1" rtl="0">
              <a:spcBef>
                <a:spcPts val="1600"/>
              </a:spcBef>
              <a:spcAft>
                <a:spcPts val="0"/>
              </a:spcAft>
              <a:buSzPts val="1300"/>
              <a:buNone/>
              <a:defRPr sz="1300"/>
            </a:lvl2pPr>
            <a:lvl3pPr lvl="2" rtl="0">
              <a:spcBef>
                <a:spcPts val="1600"/>
              </a:spcBef>
              <a:spcAft>
                <a:spcPts val="0"/>
              </a:spcAft>
              <a:buSzPts val="1300"/>
              <a:buNone/>
              <a:defRPr sz="1300"/>
            </a:lvl3pPr>
            <a:lvl4pPr lvl="3" rtl="0">
              <a:spcBef>
                <a:spcPts val="1600"/>
              </a:spcBef>
              <a:spcAft>
                <a:spcPts val="0"/>
              </a:spcAft>
              <a:buSzPts val="1300"/>
              <a:buNone/>
              <a:defRPr sz="1300"/>
            </a:lvl4pPr>
            <a:lvl5pPr lvl="4" rtl="0">
              <a:spcBef>
                <a:spcPts val="1600"/>
              </a:spcBef>
              <a:spcAft>
                <a:spcPts val="0"/>
              </a:spcAft>
              <a:buSzPts val="1300"/>
              <a:buNone/>
              <a:defRPr sz="1300"/>
            </a:lvl5pPr>
            <a:lvl6pPr lvl="5" rtl="0">
              <a:spcBef>
                <a:spcPts val="1600"/>
              </a:spcBef>
              <a:spcAft>
                <a:spcPts val="0"/>
              </a:spcAft>
              <a:buSzPts val="1300"/>
              <a:buNone/>
              <a:defRPr sz="1300"/>
            </a:lvl6pPr>
            <a:lvl7pPr lvl="6" rtl="0">
              <a:spcBef>
                <a:spcPts val="1600"/>
              </a:spcBef>
              <a:spcAft>
                <a:spcPts val="0"/>
              </a:spcAft>
              <a:buSzPts val="1300"/>
              <a:buNone/>
              <a:defRPr sz="1300"/>
            </a:lvl7pPr>
            <a:lvl8pPr lvl="7" rtl="0">
              <a:spcBef>
                <a:spcPts val="1600"/>
              </a:spcBef>
              <a:spcAft>
                <a:spcPts val="0"/>
              </a:spcAft>
              <a:buSzPts val="1300"/>
              <a:buNone/>
              <a:defRPr sz="1300"/>
            </a:lvl8pPr>
            <a:lvl9pPr lvl="8" rtl="0">
              <a:spcBef>
                <a:spcPts val="1600"/>
              </a:spcBef>
              <a:spcAft>
                <a:spcPts val="1600"/>
              </a:spcAft>
              <a:buSzPts val="1300"/>
              <a:buNone/>
              <a:defRPr sz="1300"/>
            </a:lvl9pPr>
          </a:lstStyle>
          <a:p>
            <a:endParaRPr/>
          </a:p>
        </p:txBody>
      </p:sp>
      <p:sp>
        <p:nvSpPr>
          <p:cNvPr id="979" name="Google Shape;979;p26"/>
          <p:cNvSpPr txBox="1">
            <a:spLocks noGrp="1"/>
          </p:cNvSpPr>
          <p:nvPr>
            <p:ph type="title" idx="8"/>
          </p:nvPr>
        </p:nvSpPr>
        <p:spPr>
          <a:xfrm>
            <a:off x="3388350" y="3666514"/>
            <a:ext cx="2367300" cy="380400"/>
          </a:xfrm>
          <a:prstGeom prst="rect">
            <a:avLst/>
          </a:prstGeom>
        </p:spPr>
        <p:txBody>
          <a:bodyPr spcFirstLastPara="1" wrap="square" lIns="0" tIns="91425" rIns="91425" bIns="91425" anchor="t" anchorCtr="0">
            <a:noAutofit/>
          </a:bodyPr>
          <a:lstStyle>
            <a:lvl1pPr lvl="0" algn="ctr" rtl="0">
              <a:spcBef>
                <a:spcPts val="0"/>
              </a:spcBef>
              <a:spcAft>
                <a:spcPts val="0"/>
              </a:spcAft>
              <a:buSzPts val="1600"/>
              <a:buFont typeface="Poppins SemiBold"/>
              <a:buNone/>
              <a:defRPr sz="2300" b="1"/>
            </a:lvl1pPr>
            <a:lvl2pPr lvl="1" algn="ctr" rtl="0">
              <a:spcBef>
                <a:spcPts val="0"/>
              </a:spcBef>
              <a:spcAft>
                <a:spcPts val="0"/>
              </a:spcAft>
              <a:buSzPts val="1600"/>
              <a:buFont typeface="Poppins SemiBold"/>
              <a:buNone/>
              <a:defRPr sz="1600">
                <a:latin typeface="Poppins SemiBold"/>
                <a:ea typeface="Poppins SemiBold"/>
                <a:cs typeface="Poppins SemiBold"/>
                <a:sym typeface="Poppins SemiBold"/>
              </a:defRPr>
            </a:lvl2pPr>
            <a:lvl3pPr lvl="2" algn="ctr" rtl="0">
              <a:spcBef>
                <a:spcPts val="0"/>
              </a:spcBef>
              <a:spcAft>
                <a:spcPts val="0"/>
              </a:spcAft>
              <a:buSzPts val="1600"/>
              <a:buFont typeface="Poppins SemiBold"/>
              <a:buNone/>
              <a:defRPr sz="1600">
                <a:latin typeface="Poppins SemiBold"/>
                <a:ea typeface="Poppins SemiBold"/>
                <a:cs typeface="Poppins SemiBold"/>
                <a:sym typeface="Poppins SemiBold"/>
              </a:defRPr>
            </a:lvl3pPr>
            <a:lvl4pPr lvl="3" algn="ctr" rtl="0">
              <a:spcBef>
                <a:spcPts val="0"/>
              </a:spcBef>
              <a:spcAft>
                <a:spcPts val="0"/>
              </a:spcAft>
              <a:buSzPts val="1600"/>
              <a:buFont typeface="Poppins SemiBold"/>
              <a:buNone/>
              <a:defRPr sz="1600">
                <a:latin typeface="Poppins SemiBold"/>
                <a:ea typeface="Poppins SemiBold"/>
                <a:cs typeface="Poppins SemiBold"/>
                <a:sym typeface="Poppins SemiBold"/>
              </a:defRPr>
            </a:lvl4pPr>
            <a:lvl5pPr lvl="4" algn="ctr" rtl="0">
              <a:spcBef>
                <a:spcPts val="0"/>
              </a:spcBef>
              <a:spcAft>
                <a:spcPts val="0"/>
              </a:spcAft>
              <a:buSzPts val="1600"/>
              <a:buFont typeface="Poppins SemiBold"/>
              <a:buNone/>
              <a:defRPr sz="1600">
                <a:latin typeface="Poppins SemiBold"/>
                <a:ea typeface="Poppins SemiBold"/>
                <a:cs typeface="Poppins SemiBold"/>
                <a:sym typeface="Poppins SemiBold"/>
              </a:defRPr>
            </a:lvl5pPr>
            <a:lvl6pPr lvl="5" algn="ctr" rtl="0">
              <a:spcBef>
                <a:spcPts val="0"/>
              </a:spcBef>
              <a:spcAft>
                <a:spcPts val="0"/>
              </a:spcAft>
              <a:buSzPts val="1600"/>
              <a:buFont typeface="Poppins SemiBold"/>
              <a:buNone/>
              <a:defRPr sz="1600">
                <a:latin typeface="Poppins SemiBold"/>
                <a:ea typeface="Poppins SemiBold"/>
                <a:cs typeface="Poppins SemiBold"/>
                <a:sym typeface="Poppins SemiBold"/>
              </a:defRPr>
            </a:lvl6pPr>
            <a:lvl7pPr lvl="6" algn="ctr" rtl="0">
              <a:spcBef>
                <a:spcPts val="0"/>
              </a:spcBef>
              <a:spcAft>
                <a:spcPts val="0"/>
              </a:spcAft>
              <a:buSzPts val="1600"/>
              <a:buFont typeface="Poppins SemiBold"/>
              <a:buNone/>
              <a:defRPr sz="1600">
                <a:latin typeface="Poppins SemiBold"/>
                <a:ea typeface="Poppins SemiBold"/>
                <a:cs typeface="Poppins SemiBold"/>
                <a:sym typeface="Poppins SemiBold"/>
              </a:defRPr>
            </a:lvl7pPr>
            <a:lvl8pPr lvl="7" algn="ctr" rtl="0">
              <a:spcBef>
                <a:spcPts val="0"/>
              </a:spcBef>
              <a:spcAft>
                <a:spcPts val="0"/>
              </a:spcAft>
              <a:buSzPts val="1600"/>
              <a:buFont typeface="Poppins SemiBold"/>
              <a:buNone/>
              <a:defRPr sz="1600">
                <a:latin typeface="Poppins SemiBold"/>
                <a:ea typeface="Poppins SemiBold"/>
                <a:cs typeface="Poppins SemiBold"/>
                <a:sym typeface="Poppins SemiBold"/>
              </a:defRPr>
            </a:lvl8pPr>
            <a:lvl9pPr lvl="8" algn="ctr" rtl="0">
              <a:spcBef>
                <a:spcPts val="0"/>
              </a:spcBef>
              <a:spcAft>
                <a:spcPts val="0"/>
              </a:spcAft>
              <a:buSzPts val="1600"/>
              <a:buFont typeface="Poppins SemiBold"/>
              <a:buNone/>
              <a:defRPr sz="1600">
                <a:latin typeface="Poppins SemiBold"/>
                <a:ea typeface="Poppins SemiBold"/>
                <a:cs typeface="Poppins SemiBold"/>
                <a:sym typeface="Poppins SemiBold"/>
              </a:defRPr>
            </a:lvl9pPr>
          </a:lstStyle>
          <a:p>
            <a:endParaRPr/>
          </a:p>
        </p:txBody>
      </p:sp>
      <p:sp>
        <p:nvSpPr>
          <p:cNvPr id="980" name="Google Shape;980;p26"/>
          <p:cNvSpPr txBox="1">
            <a:spLocks noGrp="1"/>
          </p:cNvSpPr>
          <p:nvPr>
            <p:ph type="subTitle" idx="9"/>
          </p:nvPr>
        </p:nvSpPr>
        <p:spPr>
          <a:xfrm>
            <a:off x="3564000" y="4013146"/>
            <a:ext cx="2016000" cy="572700"/>
          </a:xfrm>
          <a:prstGeom prst="rect">
            <a:avLst/>
          </a:prstGeom>
        </p:spPr>
        <p:txBody>
          <a:bodyPr spcFirstLastPara="1" wrap="square" lIns="0" tIns="91425" rIns="91425" bIns="91425" anchor="t" anchorCtr="0">
            <a:noAutofit/>
          </a:bodyPr>
          <a:lstStyle>
            <a:lvl1pPr lvl="0" algn="ctr" rtl="0">
              <a:lnSpc>
                <a:spcPct val="100000"/>
              </a:lnSpc>
              <a:spcBef>
                <a:spcPts val="0"/>
              </a:spcBef>
              <a:spcAft>
                <a:spcPts val="0"/>
              </a:spcAft>
              <a:buSzPts val="1300"/>
              <a:buNone/>
              <a:defRPr sz="1400"/>
            </a:lvl1pPr>
            <a:lvl2pPr lvl="1" rtl="0">
              <a:spcBef>
                <a:spcPts val="1600"/>
              </a:spcBef>
              <a:spcAft>
                <a:spcPts val="0"/>
              </a:spcAft>
              <a:buSzPts val="1300"/>
              <a:buNone/>
              <a:defRPr sz="1300"/>
            </a:lvl2pPr>
            <a:lvl3pPr lvl="2" rtl="0">
              <a:spcBef>
                <a:spcPts val="1600"/>
              </a:spcBef>
              <a:spcAft>
                <a:spcPts val="0"/>
              </a:spcAft>
              <a:buSzPts val="1300"/>
              <a:buNone/>
              <a:defRPr sz="1300"/>
            </a:lvl3pPr>
            <a:lvl4pPr lvl="3" rtl="0">
              <a:spcBef>
                <a:spcPts val="1600"/>
              </a:spcBef>
              <a:spcAft>
                <a:spcPts val="0"/>
              </a:spcAft>
              <a:buSzPts val="1300"/>
              <a:buNone/>
              <a:defRPr sz="1300"/>
            </a:lvl4pPr>
            <a:lvl5pPr lvl="4" rtl="0">
              <a:spcBef>
                <a:spcPts val="1600"/>
              </a:spcBef>
              <a:spcAft>
                <a:spcPts val="0"/>
              </a:spcAft>
              <a:buSzPts val="1300"/>
              <a:buNone/>
              <a:defRPr sz="1300"/>
            </a:lvl5pPr>
            <a:lvl6pPr lvl="5" rtl="0">
              <a:spcBef>
                <a:spcPts val="1600"/>
              </a:spcBef>
              <a:spcAft>
                <a:spcPts val="0"/>
              </a:spcAft>
              <a:buSzPts val="1300"/>
              <a:buNone/>
              <a:defRPr sz="1300"/>
            </a:lvl6pPr>
            <a:lvl7pPr lvl="6" rtl="0">
              <a:spcBef>
                <a:spcPts val="1600"/>
              </a:spcBef>
              <a:spcAft>
                <a:spcPts val="0"/>
              </a:spcAft>
              <a:buSzPts val="1300"/>
              <a:buNone/>
              <a:defRPr sz="1300"/>
            </a:lvl7pPr>
            <a:lvl8pPr lvl="7" rtl="0">
              <a:spcBef>
                <a:spcPts val="1600"/>
              </a:spcBef>
              <a:spcAft>
                <a:spcPts val="0"/>
              </a:spcAft>
              <a:buSzPts val="1300"/>
              <a:buNone/>
              <a:defRPr sz="1300"/>
            </a:lvl8pPr>
            <a:lvl9pPr lvl="8" rtl="0">
              <a:spcBef>
                <a:spcPts val="1600"/>
              </a:spcBef>
              <a:spcAft>
                <a:spcPts val="1600"/>
              </a:spcAft>
              <a:buSzPts val="1300"/>
              <a:buNone/>
              <a:defRPr sz="1300"/>
            </a:lvl9pPr>
          </a:lstStyle>
          <a:p>
            <a:endParaRPr/>
          </a:p>
        </p:txBody>
      </p:sp>
      <p:sp>
        <p:nvSpPr>
          <p:cNvPr id="981" name="Google Shape;981;p26"/>
          <p:cNvSpPr txBox="1">
            <a:spLocks noGrp="1"/>
          </p:cNvSpPr>
          <p:nvPr>
            <p:ph type="title" idx="13"/>
          </p:nvPr>
        </p:nvSpPr>
        <p:spPr>
          <a:xfrm>
            <a:off x="5943650" y="3666514"/>
            <a:ext cx="2367300" cy="380400"/>
          </a:xfrm>
          <a:prstGeom prst="rect">
            <a:avLst/>
          </a:prstGeom>
        </p:spPr>
        <p:txBody>
          <a:bodyPr spcFirstLastPara="1" wrap="square" lIns="0" tIns="91425" rIns="91425" bIns="91425" anchor="t" anchorCtr="0">
            <a:noAutofit/>
          </a:bodyPr>
          <a:lstStyle>
            <a:lvl1pPr lvl="0" algn="ctr" rtl="0">
              <a:spcBef>
                <a:spcPts val="0"/>
              </a:spcBef>
              <a:spcAft>
                <a:spcPts val="0"/>
              </a:spcAft>
              <a:buSzPts val="1600"/>
              <a:buFont typeface="Poppins SemiBold"/>
              <a:buNone/>
              <a:defRPr sz="2300" b="1"/>
            </a:lvl1pPr>
            <a:lvl2pPr lvl="1" algn="ctr" rtl="0">
              <a:spcBef>
                <a:spcPts val="0"/>
              </a:spcBef>
              <a:spcAft>
                <a:spcPts val="0"/>
              </a:spcAft>
              <a:buSzPts val="1600"/>
              <a:buFont typeface="Poppins SemiBold"/>
              <a:buNone/>
              <a:defRPr sz="1600">
                <a:latin typeface="Poppins SemiBold"/>
                <a:ea typeface="Poppins SemiBold"/>
                <a:cs typeface="Poppins SemiBold"/>
                <a:sym typeface="Poppins SemiBold"/>
              </a:defRPr>
            </a:lvl2pPr>
            <a:lvl3pPr lvl="2" algn="ctr" rtl="0">
              <a:spcBef>
                <a:spcPts val="0"/>
              </a:spcBef>
              <a:spcAft>
                <a:spcPts val="0"/>
              </a:spcAft>
              <a:buSzPts val="1600"/>
              <a:buFont typeface="Poppins SemiBold"/>
              <a:buNone/>
              <a:defRPr sz="1600">
                <a:latin typeface="Poppins SemiBold"/>
                <a:ea typeface="Poppins SemiBold"/>
                <a:cs typeface="Poppins SemiBold"/>
                <a:sym typeface="Poppins SemiBold"/>
              </a:defRPr>
            </a:lvl3pPr>
            <a:lvl4pPr lvl="3" algn="ctr" rtl="0">
              <a:spcBef>
                <a:spcPts val="0"/>
              </a:spcBef>
              <a:spcAft>
                <a:spcPts val="0"/>
              </a:spcAft>
              <a:buSzPts val="1600"/>
              <a:buFont typeface="Poppins SemiBold"/>
              <a:buNone/>
              <a:defRPr sz="1600">
                <a:latin typeface="Poppins SemiBold"/>
                <a:ea typeface="Poppins SemiBold"/>
                <a:cs typeface="Poppins SemiBold"/>
                <a:sym typeface="Poppins SemiBold"/>
              </a:defRPr>
            </a:lvl4pPr>
            <a:lvl5pPr lvl="4" algn="ctr" rtl="0">
              <a:spcBef>
                <a:spcPts val="0"/>
              </a:spcBef>
              <a:spcAft>
                <a:spcPts val="0"/>
              </a:spcAft>
              <a:buSzPts val="1600"/>
              <a:buFont typeface="Poppins SemiBold"/>
              <a:buNone/>
              <a:defRPr sz="1600">
                <a:latin typeface="Poppins SemiBold"/>
                <a:ea typeface="Poppins SemiBold"/>
                <a:cs typeface="Poppins SemiBold"/>
                <a:sym typeface="Poppins SemiBold"/>
              </a:defRPr>
            </a:lvl5pPr>
            <a:lvl6pPr lvl="5" algn="ctr" rtl="0">
              <a:spcBef>
                <a:spcPts val="0"/>
              </a:spcBef>
              <a:spcAft>
                <a:spcPts val="0"/>
              </a:spcAft>
              <a:buSzPts val="1600"/>
              <a:buFont typeface="Poppins SemiBold"/>
              <a:buNone/>
              <a:defRPr sz="1600">
                <a:latin typeface="Poppins SemiBold"/>
                <a:ea typeface="Poppins SemiBold"/>
                <a:cs typeface="Poppins SemiBold"/>
                <a:sym typeface="Poppins SemiBold"/>
              </a:defRPr>
            </a:lvl6pPr>
            <a:lvl7pPr lvl="6" algn="ctr" rtl="0">
              <a:spcBef>
                <a:spcPts val="0"/>
              </a:spcBef>
              <a:spcAft>
                <a:spcPts val="0"/>
              </a:spcAft>
              <a:buSzPts val="1600"/>
              <a:buFont typeface="Poppins SemiBold"/>
              <a:buNone/>
              <a:defRPr sz="1600">
                <a:latin typeface="Poppins SemiBold"/>
                <a:ea typeface="Poppins SemiBold"/>
                <a:cs typeface="Poppins SemiBold"/>
                <a:sym typeface="Poppins SemiBold"/>
              </a:defRPr>
            </a:lvl7pPr>
            <a:lvl8pPr lvl="7" algn="ctr" rtl="0">
              <a:spcBef>
                <a:spcPts val="0"/>
              </a:spcBef>
              <a:spcAft>
                <a:spcPts val="0"/>
              </a:spcAft>
              <a:buSzPts val="1600"/>
              <a:buFont typeface="Poppins SemiBold"/>
              <a:buNone/>
              <a:defRPr sz="1600">
                <a:latin typeface="Poppins SemiBold"/>
                <a:ea typeface="Poppins SemiBold"/>
                <a:cs typeface="Poppins SemiBold"/>
                <a:sym typeface="Poppins SemiBold"/>
              </a:defRPr>
            </a:lvl8pPr>
            <a:lvl9pPr lvl="8" algn="ctr" rtl="0">
              <a:spcBef>
                <a:spcPts val="0"/>
              </a:spcBef>
              <a:spcAft>
                <a:spcPts val="0"/>
              </a:spcAft>
              <a:buSzPts val="1600"/>
              <a:buFont typeface="Poppins SemiBold"/>
              <a:buNone/>
              <a:defRPr sz="1600">
                <a:latin typeface="Poppins SemiBold"/>
                <a:ea typeface="Poppins SemiBold"/>
                <a:cs typeface="Poppins SemiBold"/>
                <a:sym typeface="Poppins SemiBold"/>
              </a:defRPr>
            </a:lvl9pPr>
          </a:lstStyle>
          <a:p>
            <a:endParaRPr/>
          </a:p>
        </p:txBody>
      </p:sp>
      <p:sp>
        <p:nvSpPr>
          <p:cNvPr id="982" name="Google Shape;982;p26"/>
          <p:cNvSpPr txBox="1">
            <a:spLocks noGrp="1"/>
          </p:cNvSpPr>
          <p:nvPr>
            <p:ph type="subTitle" idx="14"/>
          </p:nvPr>
        </p:nvSpPr>
        <p:spPr>
          <a:xfrm>
            <a:off x="6119300" y="4013134"/>
            <a:ext cx="2016000" cy="572700"/>
          </a:xfrm>
          <a:prstGeom prst="rect">
            <a:avLst/>
          </a:prstGeom>
        </p:spPr>
        <p:txBody>
          <a:bodyPr spcFirstLastPara="1" wrap="square" lIns="0" tIns="91425" rIns="91425" bIns="91425" anchor="t" anchorCtr="0">
            <a:noAutofit/>
          </a:bodyPr>
          <a:lstStyle>
            <a:lvl1pPr lvl="0" algn="ctr" rtl="0">
              <a:lnSpc>
                <a:spcPct val="100000"/>
              </a:lnSpc>
              <a:spcBef>
                <a:spcPts val="0"/>
              </a:spcBef>
              <a:spcAft>
                <a:spcPts val="0"/>
              </a:spcAft>
              <a:buSzPts val="1300"/>
              <a:buNone/>
              <a:defRPr sz="1400"/>
            </a:lvl1pPr>
            <a:lvl2pPr lvl="1" rtl="0">
              <a:spcBef>
                <a:spcPts val="1600"/>
              </a:spcBef>
              <a:spcAft>
                <a:spcPts val="0"/>
              </a:spcAft>
              <a:buSzPts val="1300"/>
              <a:buNone/>
              <a:defRPr sz="1300"/>
            </a:lvl2pPr>
            <a:lvl3pPr lvl="2" rtl="0">
              <a:spcBef>
                <a:spcPts val="1600"/>
              </a:spcBef>
              <a:spcAft>
                <a:spcPts val="0"/>
              </a:spcAft>
              <a:buSzPts val="1300"/>
              <a:buNone/>
              <a:defRPr sz="1300"/>
            </a:lvl3pPr>
            <a:lvl4pPr lvl="3" rtl="0">
              <a:spcBef>
                <a:spcPts val="1600"/>
              </a:spcBef>
              <a:spcAft>
                <a:spcPts val="0"/>
              </a:spcAft>
              <a:buSzPts val="1300"/>
              <a:buNone/>
              <a:defRPr sz="1300"/>
            </a:lvl4pPr>
            <a:lvl5pPr lvl="4" rtl="0">
              <a:spcBef>
                <a:spcPts val="1600"/>
              </a:spcBef>
              <a:spcAft>
                <a:spcPts val="0"/>
              </a:spcAft>
              <a:buSzPts val="1300"/>
              <a:buNone/>
              <a:defRPr sz="1300"/>
            </a:lvl5pPr>
            <a:lvl6pPr lvl="5" rtl="0">
              <a:spcBef>
                <a:spcPts val="1600"/>
              </a:spcBef>
              <a:spcAft>
                <a:spcPts val="0"/>
              </a:spcAft>
              <a:buSzPts val="1300"/>
              <a:buNone/>
              <a:defRPr sz="1300"/>
            </a:lvl6pPr>
            <a:lvl7pPr lvl="6" rtl="0">
              <a:spcBef>
                <a:spcPts val="1600"/>
              </a:spcBef>
              <a:spcAft>
                <a:spcPts val="0"/>
              </a:spcAft>
              <a:buSzPts val="1300"/>
              <a:buNone/>
              <a:defRPr sz="1300"/>
            </a:lvl7pPr>
            <a:lvl8pPr lvl="7" rtl="0">
              <a:spcBef>
                <a:spcPts val="1600"/>
              </a:spcBef>
              <a:spcAft>
                <a:spcPts val="0"/>
              </a:spcAft>
              <a:buSzPts val="1300"/>
              <a:buNone/>
              <a:defRPr sz="1300"/>
            </a:lvl8pPr>
            <a:lvl9pPr lvl="8" rtl="0">
              <a:spcBef>
                <a:spcPts val="1600"/>
              </a:spcBef>
              <a:spcAft>
                <a:spcPts val="1600"/>
              </a:spcAft>
              <a:buSzPts val="1300"/>
              <a:buNone/>
              <a:defRPr sz="1300"/>
            </a:lvl9pPr>
          </a:lstStyle>
          <a:p>
            <a:endParaRPr/>
          </a:p>
        </p:txBody>
      </p:sp>
      <p:sp>
        <p:nvSpPr>
          <p:cNvPr id="983" name="Google Shape;983;p26"/>
          <p:cNvSpPr txBox="1">
            <a:spLocks noGrp="1"/>
          </p:cNvSpPr>
          <p:nvPr>
            <p:ph type="title" idx="15"/>
          </p:nvPr>
        </p:nvSpPr>
        <p:spPr>
          <a:xfrm>
            <a:off x="720000" y="472139"/>
            <a:ext cx="7704000" cy="572700"/>
          </a:xfrm>
          <a:prstGeom prst="rect">
            <a:avLst/>
          </a:prstGeom>
        </p:spPr>
        <p:txBody>
          <a:bodyPr spcFirstLastPara="1" wrap="square" lIns="0" tIns="91425" rIns="91425" bIns="91425" anchor="t" anchorCtr="0">
            <a:noAutofit/>
          </a:bodyPr>
          <a:lstStyle>
            <a:lvl1pPr lvl="0" rtl="0">
              <a:spcBef>
                <a:spcPts val="0"/>
              </a:spcBef>
              <a:spcAft>
                <a:spcPts val="0"/>
              </a:spcAft>
              <a:buSzPts val="3500"/>
              <a:buNone/>
              <a:defRPr sz="32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grpSp>
        <p:nvGrpSpPr>
          <p:cNvPr id="984" name="Google Shape;984;p26"/>
          <p:cNvGrpSpPr/>
          <p:nvPr/>
        </p:nvGrpSpPr>
        <p:grpSpPr>
          <a:xfrm>
            <a:off x="7760683" y="4694000"/>
            <a:ext cx="976084" cy="127476"/>
            <a:chOff x="59225" y="213200"/>
            <a:chExt cx="1966325" cy="256800"/>
          </a:xfrm>
        </p:grpSpPr>
        <p:sp>
          <p:nvSpPr>
            <p:cNvPr id="985" name="Google Shape;985;p26"/>
            <p:cNvSpPr/>
            <p:nvPr/>
          </p:nvSpPr>
          <p:spPr>
            <a:xfrm>
              <a:off x="59225" y="213200"/>
              <a:ext cx="924000" cy="2568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26"/>
            <p:cNvSpPr/>
            <p:nvPr/>
          </p:nvSpPr>
          <p:spPr>
            <a:xfrm>
              <a:off x="1101550" y="213200"/>
              <a:ext cx="924000" cy="2568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7" name="Google Shape;987;p26"/>
          <p:cNvGrpSpPr/>
          <p:nvPr/>
        </p:nvGrpSpPr>
        <p:grpSpPr>
          <a:xfrm>
            <a:off x="523145" y="4920210"/>
            <a:ext cx="699626" cy="127476"/>
            <a:chOff x="7367550" y="213200"/>
            <a:chExt cx="1409400" cy="256800"/>
          </a:xfrm>
        </p:grpSpPr>
        <p:sp>
          <p:nvSpPr>
            <p:cNvPr id="988" name="Google Shape;988;p26"/>
            <p:cNvSpPr/>
            <p:nvPr/>
          </p:nvSpPr>
          <p:spPr>
            <a:xfrm>
              <a:off x="7852950" y="213200"/>
              <a:ext cx="924000" cy="2568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26"/>
            <p:cNvSpPr/>
            <p:nvPr/>
          </p:nvSpPr>
          <p:spPr>
            <a:xfrm>
              <a:off x="7367550" y="213200"/>
              <a:ext cx="256800" cy="256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0" name="Google Shape;990;p26"/>
          <p:cNvGrpSpPr/>
          <p:nvPr/>
        </p:nvGrpSpPr>
        <p:grpSpPr>
          <a:xfrm rot="10800000" flipH="1">
            <a:off x="8203433" y="2018090"/>
            <a:ext cx="899675" cy="127476"/>
            <a:chOff x="59225" y="935725"/>
            <a:chExt cx="1812400" cy="256800"/>
          </a:xfrm>
        </p:grpSpPr>
        <p:sp>
          <p:nvSpPr>
            <p:cNvPr id="991" name="Google Shape;991;p26"/>
            <p:cNvSpPr/>
            <p:nvPr/>
          </p:nvSpPr>
          <p:spPr>
            <a:xfrm>
              <a:off x="59225" y="935725"/>
              <a:ext cx="256800" cy="256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26"/>
            <p:cNvSpPr/>
            <p:nvPr/>
          </p:nvSpPr>
          <p:spPr>
            <a:xfrm>
              <a:off x="503425" y="935725"/>
              <a:ext cx="256800" cy="256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26"/>
            <p:cNvSpPr/>
            <p:nvPr/>
          </p:nvSpPr>
          <p:spPr>
            <a:xfrm>
              <a:off x="947625" y="935725"/>
              <a:ext cx="924000" cy="2568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4" name="Google Shape;994;p26"/>
          <p:cNvGrpSpPr/>
          <p:nvPr/>
        </p:nvGrpSpPr>
        <p:grpSpPr>
          <a:xfrm>
            <a:off x="255533" y="293480"/>
            <a:ext cx="699626" cy="127476"/>
            <a:chOff x="7367550" y="213200"/>
            <a:chExt cx="1409400" cy="256800"/>
          </a:xfrm>
        </p:grpSpPr>
        <p:sp>
          <p:nvSpPr>
            <p:cNvPr id="995" name="Google Shape;995;p26"/>
            <p:cNvSpPr/>
            <p:nvPr/>
          </p:nvSpPr>
          <p:spPr>
            <a:xfrm>
              <a:off x="7852950" y="213200"/>
              <a:ext cx="924000" cy="2568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26"/>
            <p:cNvSpPr/>
            <p:nvPr/>
          </p:nvSpPr>
          <p:spPr>
            <a:xfrm>
              <a:off x="7367550" y="213200"/>
              <a:ext cx="256800" cy="2568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7" name="Google Shape;997;p26"/>
          <p:cNvGrpSpPr/>
          <p:nvPr/>
        </p:nvGrpSpPr>
        <p:grpSpPr>
          <a:xfrm flipH="1">
            <a:off x="3222395" y="166007"/>
            <a:ext cx="1550555" cy="127476"/>
            <a:chOff x="5653350" y="1527950"/>
            <a:chExt cx="3123600" cy="256800"/>
          </a:xfrm>
        </p:grpSpPr>
        <p:sp>
          <p:nvSpPr>
            <p:cNvPr id="998" name="Google Shape;998;p26"/>
            <p:cNvSpPr/>
            <p:nvPr/>
          </p:nvSpPr>
          <p:spPr>
            <a:xfrm>
              <a:off x="7852950" y="1527950"/>
              <a:ext cx="924000" cy="256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26"/>
            <p:cNvSpPr/>
            <p:nvPr/>
          </p:nvSpPr>
          <p:spPr>
            <a:xfrm>
              <a:off x="7342150" y="1527950"/>
              <a:ext cx="256800" cy="256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26"/>
            <p:cNvSpPr/>
            <p:nvPr/>
          </p:nvSpPr>
          <p:spPr>
            <a:xfrm flipH="1">
              <a:off x="5653350" y="1527950"/>
              <a:ext cx="924000" cy="256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26"/>
            <p:cNvSpPr/>
            <p:nvPr/>
          </p:nvSpPr>
          <p:spPr>
            <a:xfrm flipH="1">
              <a:off x="6831350" y="1527950"/>
              <a:ext cx="256800" cy="256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2" name="Google Shape;1002;p26"/>
          <p:cNvGrpSpPr/>
          <p:nvPr/>
        </p:nvGrpSpPr>
        <p:grpSpPr>
          <a:xfrm flipH="1">
            <a:off x="3305574" y="4792731"/>
            <a:ext cx="1120176" cy="127476"/>
            <a:chOff x="59225" y="3731075"/>
            <a:chExt cx="2256600" cy="256800"/>
          </a:xfrm>
        </p:grpSpPr>
        <p:sp>
          <p:nvSpPr>
            <p:cNvPr id="1003" name="Google Shape;1003;p26"/>
            <p:cNvSpPr/>
            <p:nvPr/>
          </p:nvSpPr>
          <p:spPr>
            <a:xfrm flipH="1">
              <a:off x="1614825" y="3731075"/>
              <a:ext cx="256800" cy="256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26"/>
            <p:cNvSpPr/>
            <p:nvPr/>
          </p:nvSpPr>
          <p:spPr>
            <a:xfrm flipH="1">
              <a:off x="1170625" y="3731075"/>
              <a:ext cx="256800" cy="256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26"/>
            <p:cNvSpPr/>
            <p:nvPr/>
          </p:nvSpPr>
          <p:spPr>
            <a:xfrm flipH="1">
              <a:off x="59225" y="3731075"/>
              <a:ext cx="924000" cy="256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26"/>
            <p:cNvSpPr/>
            <p:nvPr/>
          </p:nvSpPr>
          <p:spPr>
            <a:xfrm flipH="1">
              <a:off x="2059025" y="3731075"/>
              <a:ext cx="256800" cy="256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7" name="Google Shape;1007;p26"/>
          <p:cNvGrpSpPr/>
          <p:nvPr/>
        </p:nvGrpSpPr>
        <p:grpSpPr>
          <a:xfrm>
            <a:off x="7473445" y="293476"/>
            <a:ext cx="1550555" cy="127476"/>
            <a:chOff x="5653350" y="2333400"/>
            <a:chExt cx="3123600" cy="256800"/>
          </a:xfrm>
        </p:grpSpPr>
        <p:sp>
          <p:nvSpPr>
            <p:cNvPr id="1008" name="Google Shape;1008;p26"/>
            <p:cNvSpPr/>
            <p:nvPr/>
          </p:nvSpPr>
          <p:spPr>
            <a:xfrm>
              <a:off x="7852950" y="2333400"/>
              <a:ext cx="924000" cy="2568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26"/>
            <p:cNvSpPr/>
            <p:nvPr/>
          </p:nvSpPr>
          <p:spPr>
            <a:xfrm>
              <a:off x="7342150" y="2333400"/>
              <a:ext cx="256800" cy="256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26"/>
            <p:cNvSpPr/>
            <p:nvPr/>
          </p:nvSpPr>
          <p:spPr>
            <a:xfrm>
              <a:off x="6164150" y="2333400"/>
              <a:ext cx="924000" cy="2568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26"/>
            <p:cNvSpPr/>
            <p:nvPr/>
          </p:nvSpPr>
          <p:spPr>
            <a:xfrm>
              <a:off x="5653350" y="2333400"/>
              <a:ext cx="256800" cy="256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2" name="Google Shape;1012;p26"/>
          <p:cNvGrpSpPr/>
          <p:nvPr/>
        </p:nvGrpSpPr>
        <p:grpSpPr>
          <a:xfrm>
            <a:off x="202908" y="2954150"/>
            <a:ext cx="976084" cy="127476"/>
            <a:chOff x="59225" y="213200"/>
            <a:chExt cx="1966325" cy="256800"/>
          </a:xfrm>
        </p:grpSpPr>
        <p:sp>
          <p:nvSpPr>
            <p:cNvPr id="1013" name="Google Shape;1013;p26"/>
            <p:cNvSpPr/>
            <p:nvPr/>
          </p:nvSpPr>
          <p:spPr>
            <a:xfrm>
              <a:off x="59225" y="213200"/>
              <a:ext cx="924000" cy="256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26"/>
            <p:cNvSpPr/>
            <p:nvPr/>
          </p:nvSpPr>
          <p:spPr>
            <a:xfrm>
              <a:off x="1101550" y="213200"/>
              <a:ext cx="924000" cy="256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six columns 1">
  <p:cSld name="CUSTOM_7_1">
    <p:spTree>
      <p:nvGrpSpPr>
        <p:cNvPr id="1" name="Shape 1015"/>
        <p:cNvGrpSpPr/>
        <p:nvPr/>
      </p:nvGrpSpPr>
      <p:grpSpPr>
        <a:xfrm>
          <a:off x="0" y="0"/>
          <a:ext cx="0" cy="0"/>
          <a:chOff x="0" y="0"/>
          <a:chExt cx="0" cy="0"/>
        </a:xfrm>
      </p:grpSpPr>
      <p:sp>
        <p:nvSpPr>
          <p:cNvPr id="1016" name="Google Shape;1016;p27"/>
          <p:cNvSpPr txBox="1">
            <a:spLocks noGrp="1"/>
          </p:cNvSpPr>
          <p:nvPr>
            <p:ph type="title"/>
          </p:nvPr>
        </p:nvSpPr>
        <p:spPr>
          <a:xfrm>
            <a:off x="720000" y="472139"/>
            <a:ext cx="7704000" cy="572700"/>
          </a:xfrm>
          <a:prstGeom prst="rect">
            <a:avLst/>
          </a:prstGeom>
        </p:spPr>
        <p:txBody>
          <a:bodyPr spcFirstLastPara="1" wrap="square" lIns="0" tIns="91425" rIns="91425" bIns="91425" anchor="t" anchorCtr="0">
            <a:noAutofit/>
          </a:bodyPr>
          <a:lstStyle>
            <a:lvl1pPr lvl="0" rtl="0">
              <a:spcBef>
                <a:spcPts val="0"/>
              </a:spcBef>
              <a:spcAft>
                <a:spcPts val="0"/>
              </a:spcAft>
              <a:buSzPts val="3500"/>
              <a:buNone/>
              <a:defRPr sz="32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1017" name="Google Shape;1017;p27"/>
          <p:cNvSpPr txBox="1">
            <a:spLocks noGrp="1"/>
          </p:cNvSpPr>
          <p:nvPr>
            <p:ph type="title" idx="2"/>
          </p:nvPr>
        </p:nvSpPr>
        <p:spPr>
          <a:xfrm>
            <a:off x="700721" y="2608438"/>
            <a:ext cx="1688700" cy="393600"/>
          </a:xfrm>
          <a:prstGeom prst="rect">
            <a:avLst/>
          </a:prstGeom>
        </p:spPr>
        <p:txBody>
          <a:bodyPr spcFirstLastPara="1" wrap="square" lIns="0" tIns="91425" rIns="91425" bIns="91425" anchor="t" anchorCtr="0">
            <a:noAutofit/>
          </a:bodyPr>
          <a:lstStyle>
            <a:lvl1pPr lvl="0" rtl="0">
              <a:spcBef>
                <a:spcPts val="0"/>
              </a:spcBef>
              <a:spcAft>
                <a:spcPts val="0"/>
              </a:spcAft>
              <a:buSzPts val="3500"/>
              <a:buNone/>
              <a:defRPr sz="2300">
                <a:solidFill>
                  <a:schemeClr val="dk1"/>
                </a:solidFill>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1018" name="Google Shape;1018;p27"/>
          <p:cNvSpPr txBox="1">
            <a:spLocks noGrp="1"/>
          </p:cNvSpPr>
          <p:nvPr>
            <p:ph type="subTitle" idx="1"/>
          </p:nvPr>
        </p:nvSpPr>
        <p:spPr>
          <a:xfrm>
            <a:off x="2389421" y="2608438"/>
            <a:ext cx="1902000" cy="793800"/>
          </a:xfrm>
          <a:prstGeom prst="rect">
            <a:avLst/>
          </a:prstGeom>
          <a:ln>
            <a:noFill/>
          </a:ln>
        </p:spPr>
        <p:txBody>
          <a:bodyPr spcFirstLastPara="1" wrap="square" lIns="0" tIns="91425" rIns="91425" bIns="91425" anchor="t" anchorCtr="0">
            <a:noAutofit/>
          </a:bodyPr>
          <a:lstStyle>
            <a:lvl1pPr lvl="0" rtl="0">
              <a:lnSpc>
                <a:spcPct val="100000"/>
              </a:lnSpc>
              <a:spcBef>
                <a:spcPts val="0"/>
              </a:spcBef>
              <a:spcAft>
                <a:spcPts val="0"/>
              </a:spcAft>
              <a:buSzPts val="1400"/>
              <a:buNone/>
              <a:defRPr/>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1019" name="Google Shape;1019;p27"/>
          <p:cNvSpPr txBox="1">
            <a:spLocks noGrp="1"/>
          </p:cNvSpPr>
          <p:nvPr>
            <p:ph type="title" idx="3"/>
          </p:nvPr>
        </p:nvSpPr>
        <p:spPr>
          <a:xfrm>
            <a:off x="700721" y="3528825"/>
            <a:ext cx="1688700" cy="393600"/>
          </a:xfrm>
          <a:prstGeom prst="rect">
            <a:avLst/>
          </a:prstGeom>
        </p:spPr>
        <p:txBody>
          <a:bodyPr spcFirstLastPara="1" wrap="square" lIns="0" tIns="91425" rIns="91425" bIns="91425" anchor="t" anchorCtr="0">
            <a:noAutofit/>
          </a:bodyPr>
          <a:lstStyle>
            <a:lvl1pPr lvl="0" rtl="0">
              <a:spcBef>
                <a:spcPts val="0"/>
              </a:spcBef>
              <a:spcAft>
                <a:spcPts val="0"/>
              </a:spcAft>
              <a:buSzPts val="3500"/>
              <a:buNone/>
              <a:defRPr sz="23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1020" name="Google Shape;1020;p27"/>
          <p:cNvSpPr txBox="1">
            <a:spLocks noGrp="1"/>
          </p:cNvSpPr>
          <p:nvPr>
            <p:ph type="subTitle" idx="4"/>
          </p:nvPr>
        </p:nvSpPr>
        <p:spPr>
          <a:xfrm>
            <a:off x="2389421" y="3528825"/>
            <a:ext cx="1902000" cy="793800"/>
          </a:xfrm>
          <a:prstGeom prst="rect">
            <a:avLst/>
          </a:prstGeom>
        </p:spPr>
        <p:txBody>
          <a:bodyPr spcFirstLastPara="1" wrap="square" lIns="0" tIns="91425" rIns="91425" bIns="91425" anchor="t" anchorCtr="0">
            <a:noAutofit/>
          </a:bodyPr>
          <a:lstStyle>
            <a:lvl1pPr lvl="0" rtl="0">
              <a:lnSpc>
                <a:spcPct val="100000"/>
              </a:lnSpc>
              <a:spcBef>
                <a:spcPts val="0"/>
              </a:spcBef>
              <a:spcAft>
                <a:spcPts val="0"/>
              </a:spcAft>
              <a:buSzPts val="1400"/>
              <a:buNone/>
              <a:defRPr/>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1021" name="Google Shape;1021;p27"/>
          <p:cNvSpPr txBox="1">
            <a:spLocks noGrp="1"/>
          </p:cNvSpPr>
          <p:nvPr>
            <p:ph type="title" idx="5"/>
          </p:nvPr>
        </p:nvSpPr>
        <p:spPr>
          <a:xfrm>
            <a:off x="4606850" y="1688050"/>
            <a:ext cx="1688700" cy="393600"/>
          </a:xfrm>
          <a:prstGeom prst="rect">
            <a:avLst/>
          </a:prstGeom>
          <a:ln>
            <a:noFill/>
          </a:ln>
        </p:spPr>
        <p:txBody>
          <a:bodyPr spcFirstLastPara="1" wrap="square" lIns="0" tIns="91425" rIns="91425" bIns="91425" anchor="t" anchorCtr="0">
            <a:noAutofit/>
          </a:bodyPr>
          <a:lstStyle>
            <a:lvl1pPr lvl="0" rtl="0">
              <a:spcBef>
                <a:spcPts val="0"/>
              </a:spcBef>
              <a:spcAft>
                <a:spcPts val="0"/>
              </a:spcAft>
              <a:buSzPts val="3500"/>
              <a:buNone/>
              <a:defRPr sz="23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1022" name="Google Shape;1022;p27"/>
          <p:cNvSpPr txBox="1">
            <a:spLocks noGrp="1"/>
          </p:cNvSpPr>
          <p:nvPr>
            <p:ph type="subTitle" idx="6"/>
          </p:nvPr>
        </p:nvSpPr>
        <p:spPr>
          <a:xfrm>
            <a:off x="6295550" y="1688050"/>
            <a:ext cx="1902000" cy="793800"/>
          </a:xfrm>
          <a:prstGeom prst="rect">
            <a:avLst/>
          </a:prstGeom>
          <a:ln>
            <a:noFill/>
          </a:ln>
        </p:spPr>
        <p:txBody>
          <a:bodyPr spcFirstLastPara="1" wrap="square" lIns="0" tIns="91425" rIns="91425" bIns="91425" anchor="t" anchorCtr="0">
            <a:noAutofit/>
          </a:bodyPr>
          <a:lstStyle>
            <a:lvl1pPr lvl="0" rtl="0">
              <a:lnSpc>
                <a:spcPct val="100000"/>
              </a:lnSpc>
              <a:spcBef>
                <a:spcPts val="0"/>
              </a:spcBef>
              <a:spcAft>
                <a:spcPts val="0"/>
              </a:spcAft>
              <a:buSzPts val="1400"/>
              <a:buNone/>
              <a:defRPr/>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1023" name="Google Shape;1023;p27"/>
          <p:cNvSpPr txBox="1">
            <a:spLocks noGrp="1"/>
          </p:cNvSpPr>
          <p:nvPr>
            <p:ph type="title" idx="7"/>
          </p:nvPr>
        </p:nvSpPr>
        <p:spPr>
          <a:xfrm>
            <a:off x="4606853" y="2608438"/>
            <a:ext cx="1688700" cy="393600"/>
          </a:xfrm>
          <a:prstGeom prst="rect">
            <a:avLst/>
          </a:prstGeom>
        </p:spPr>
        <p:txBody>
          <a:bodyPr spcFirstLastPara="1" wrap="square" lIns="0" tIns="91425" rIns="91425" bIns="91425" anchor="t" anchorCtr="0">
            <a:noAutofit/>
          </a:bodyPr>
          <a:lstStyle>
            <a:lvl1pPr lvl="0" rtl="0">
              <a:spcBef>
                <a:spcPts val="0"/>
              </a:spcBef>
              <a:spcAft>
                <a:spcPts val="0"/>
              </a:spcAft>
              <a:buSzPts val="3500"/>
              <a:buNone/>
              <a:defRPr sz="23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1024" name="Google Shape;1024;p27"/>
          <p:cNvSpPr txBox="1">
            <a:spLocks noGrp="1"/>
          </p:cNvSpPr>
          <p:nvPr>
            <p:ph type="subTitle" idx="8"/>
          </p:nvPr>
        </p:nvSpPr>
        <p:spPr>
          <a:xfrm>
            <a:off x="6295550" y="2608438"/>
            <a:ext cx="1902000" cy="793800"/>
          </a:xfrm>
          <a:prstGeom prst="rect">
            <a:avLst/>
          </a:prstGeom>
          <a:ln>
            <a:noFill/>
          </a:ln>
        </p:spPr>
        <p:txBody>
          <a:bodyPr spcFirstLastPara="1" wrap="square" lIns="0" tIns="91425" rIns="91425" bIns="91425" anchor="t" anchorCtr="0">
            <a:noAutofit/>
          </a:bodyPr>
          <a:lstStyle>
            <a:lvl1pPr lvl="0" rtl="0">
              <a:lnSpc>
                <a:spcPct val="100000"/>
              </a:lnSpc>
              <a:spcBef>
                <a:spcPts val="0"/>
              </a:spcBef>
              <a:spcAft>
                <a:spcPts val="0"/>
              </a:spcAft>
              <a:buSzPts val="1400"/>
              <a:buNone/>
              <a:defRPr/>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1025" name="Google Shape;1025;p27"/>
          <p:cNvSpPr txBox="1">
            <a:spLocks noGrp="1"/>
          </p:cNvSpPr>
          <p:nvPr>
            <p:ph type="title" idx="9"/>
          </p:nvPr>
        </p:nvSpPr>
        <p:spPr>
          <a:xfrm>
            <a:off x="4606854" y="3528825"/>
            <a:ext cx="1688700" cy="393600"/>
          </a:xfrm>
          <a:prstGeom prst="rect">
            <a:avLst/>
          </a:prstGeom>
        </p:spPr>
        <p:txBody>
          <a:bodyPr spcFirstLastPara="1" wrap="square" lIns="0" tIns="91425" rIns="91425" bIns="91425" anchor="t" anchorCtr="0">
            <a:noAutofit/>
          </a:bodyPr>
          <a:lstStyle>
            <a:lvl1pPr lvl="0" rtl="0">
              <a:spcBef>
                <a:spcPts val="0"/>
              </a:spcBef>
              <a:spcAft>
                <a:spcPts val="0"/>
              </a:spcAft>
              <a:buSzPts val="3500"/>
              <a:buNone/>
              <a:defRPr sz="23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1026" name="Google Shape;1026;p27"/>
          <p:cNvSpPr txBox="1">
            <a:spLocks noGrp="1"/>
          </p:cNvSpPr>
          <p:nvPr>
            <p:ph type="subTitle" idx="13"/>
          </p:nvPr>
        </p:nvSpPr>
        <p:spPr>
          <a:xfrm>
            <a:off x="6295550" y="3528825"/>
            <a:ext cx="1902000" cy="793800"/>
          </a:xfrm>
          <a:prstGeom prst="rect">
            <a:avLst/>
          </a:prstGeom>
        </p:spPr>
        <p:txBody>
          <a:bodyPr spcFirstLastPara="1" wrap="square" lIns="0" tIns="91425" rIns="91425" bIns="91425" anchor="t" anchorCtr="0">
            <a:noAutofit/>
          </a:bodyPr>
          <a:lstStyle>
            <a:lvl1pPr lvl="0" rtl="0">
              <a:lnSpc>
                <a:spcPct val="100000"/>
              </a:lnSpc>
              <a:spcBef>
                <a:spcPts val="0"/>
              </a:spcBef>
              <a:spcAft>
                <a:spcPts val="0"/>
              </a:spcAft>
              <a:buSzPts val="1400"/>
              <a:buNone/>
              <a:defRPr/>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1027" name="Google Shape;1027;p27"/>
          <p:cNvSpPr txBox="1">
            <a:spLocks noGrp="1"/>
          </p:cNvSpPr>
          <p:nvPr>
            <p:ph type="title" idx="14"/>
          </p:nvPr>
        </p:nvSpPr>
        <p:spPr>
          <a:xfrm>
            <a:off x="700721" y="1688050"/>
            <a:ext cx="1688700" cy="393600"/>
          </a:xfrm>
          <a:prstGeom prst="rect">
            <a:avLst/>
          </a:prstGeom>
          <a:ln>
            <a:noFill/>
          </a:ln>
        </p:spPr>
        <p:txBody>
          <a:bodyPr spcFirstLastPara="1" wrap="square" lIns="0" tIns="91425" rIns="91425" bIns="91425" anchor="t" anchorCtr="0">
            <a:noAutofit/>
          </a:bodyPr>
          <a:lstStyle>
            <a:lvl1pPr lvl="0" rtl="0">
              <a:spcBef>
                <a:spcPts val="0"/>
              </a:spcBef>
              <a:spcAft>
                <a:spcPts val="0"/>
              </a:spcAft>
              <a:buSzPts val="3500"/>
              <a:buNone/>
              <a:defRPr sz="23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1028" name="Google Shape;1028;p27"/>
          <p:cNvSpPr txBox="1">
            <a:spLocks noGrp="1"/>
          </p:cNvSpPr>
          <p:nvPr>
            <p:ph type="subTitle" idx="15"/>
          </p:nvPr>
        </p:nvSpPr>
        <p:spPr>
          <a:xfrm>
            <a:off x="2389421" y="1688050"/>
            <a:ext cx="1902000" cy="793800"/>
          </a:xfrm>
          <a:prstGeom prst="rect">
            <a:avLst/>
          </a:prstGeom>
          <a:ln>
            <a:noFill/>
          </a:ln>
        </p:spPr>
        <p:txBody>
          <a:bodyPr spcFirstLastPara="1" wrap="square" lIns="0" tIns="91425" rIns="91425" bIns="91425" anchor="t" anchorCtr="0">
            <a:noAutofit/>
          </a:bodyPr>
          <a:lstStyle>
            <a:lvl1pPr lvl="0" rtl="0">
              <a:lnSpc>
                <a:spcPct val="100000"/>
              </a:lnSpc>
              <a:spcBef>
                <a:spcPts val="0"/>
              </a:spcBef>
              <a:spcAft>
                <a:spcPts val="0"/>
              </a:spcAft>
              <a:buSzPts val="1400"/>
              <a:buNone/>
              <a:defRPr/>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grpSp>
        <p:nvGrpSpPr>
          <p:cNvPr id="1029" name="Google Shape;1029;p27"/>
          <p:cNvGrpSpPr/>
          <p:nvPr/>
        </p:nvGrpSpPr>
        <p:grpSpPr>
          <a:xfrm flipH="1">
            <a:off x="7698025" y="465488"/>
            <a:ext cx="976084" cy="127476"/>
            <a:chOff x="59225" y="213200"/>
            <a:chExt cx="1966325" cy="256800"/>
          </a:xfrm>
        </p:grpSpPr>
        <p:sp>
          <p:nvSpPr>
            <p:cNvPr id="1030" name="Google Shape;1030;p27"/>
            <p:cNvSpPr/>
            <p:nvPr/>
          </p:nvSpPr>
          <p:spPr>
            <a:xfrm>
              <a:off x="59225" y="213200"/>
              <a:ext cx="924000" cy="2568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27"/>
            <p:cNvSpPr/>
            <p:nvPr/>
          </p:nvSpPr>
          <p:spPr>
            <a:xfrm>
              <a:off x="1101550" y="213200"/>
              <a:ext cx="924000" cy="2568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2" name="Google Shape;1032;p27"/>
          <p:cNvGrpSpPr/>
          <p:nvPr/>
        </p:nvGrpSpPr>
        <p:grpSpPr>
          <a:xfrm flipH="1">
            <a:off x="468650" y="293495"/>
            <a:ext cx="699626" cy="127476"/>
            <a:chOff x="7367550" y="213200"/>
            <a:chExt cx="1409400" cy="256800"/>
          </a:xfrm>
        </p:grpSpPr>
        <p:sp>
          <p:nvSpPr>
            <p:cNvPr id="1033" name="Google Shape;1033;p27"/>
            <p:cNvSpPr/>
            <p:nvPr/>
          </p:nvSpPr>
          <p:spPr>
            <a:xfrm>
              <a:off x="7852950" y="213200"/>
              <a:ext cx="924000" cy="2568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27"/>
            <p:cNvSpPr/>
            <p:nvPr/>
          </p:nvSpPr>
          <p:spPr>
            <a:xfrm>
              <a:off x="7367550" y="213200"/>
              <a:ext cx="256800" cy="256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5" name="Google Shape;1035;p27"/>
          <p:cNvGrpSpPr/>
          <p:nvPr/>
        </p:nvGrpSpPr>
        <p:grpSpPr>
          <a:xfrm flipH="1">
            <a:off x="7625982" y="4441304"/>
            <a:ext cx="1120176" cy="127476"/>
            <a:chOff x="59225" y="3731075"/>
            <a:chExt cx="2256600" cy="256800"/>
          </a:xfrm>
        </p:grpSpPr>
        <p:sp>
          <p:nvSpPr>
            <p:cNvPr id="1036" name="Google Shape;1036;p27"/>
            <p:cNvSpPr/>
            <p:nvPr/>
          </p:nvSpPr>
          <p:spPr>
            <a:xfrm flipH="1">
              <a:off x="1614825" y="3731075"/>
              <a:ext cx="256800" cy="256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27"/>
            <p:cNvSpPr/>
            <p:nvPr/>
          </p:nvSpPr>
          <p:spPr>
            <a:xfrm flipH="1">
              <a:off x="1170625" y="3731075"/>
              <a:ext cx="256800" cy="256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27"/>
            <p:cNvSpPr/>
            <p:nvPr/>
          </p:nvSpPr>
          <p:spPr>
            <a:xfrm flipH="1">
              <a:off x="59225" y="3731075"/>
              <a:ext cx="924000" cy="2568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27"/>
            <p:cNvSpPr/>
            <p:nvPr/>
          </p:nvSpPr>
          <p:spPr>
            <a:xfrm flipH="1">
              <a:off x="2059025" y="3731075"/>
              <a:ext cx="256800" cy="256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0" name="Google Shape;1040;p27"/>
          <p:cNvGrpSpPr/>
          <p:nvPr/>
        </p:nvGrpSpPr>
        <p:grpSpPr>
          <a:xfrm>
            <a:off x="4889443" y="166025"/>
            <a:ext cx="699626" cy="127476"/>
            <a:chOff x="7367550" y="213200"/>
            <a:chExt cx="1409400" cy="256800"/>
          </a:xfrm>
        </p:grpSpPr>
        <p:sp>
          <p:nvSpPr>
            <p:cNvPr id="1041" name="Google Shape;1041;p27"/>
            <p:cNvSpPr/>
            <p:nvPr/>
          </p:nvSpPr>
          <p:spPr>
            <a:xfrm>
              <a:off x="7852950" y="213200"/>
              <a:ext cx="924000" cy="2568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27"/>
            <p:cNvSpPr/>
            <p:nvPr/>
          </p:nvSpPr>
          <p:spPr>
            <a:xfrm>
              <a:off x="7367550" y="213200"/>
              <a:ext cx="256800" cy="2568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3" name="Google Shape;1043;p27"/>
          <p:cNvGrpSpPr/>
          <p:nvPr/>
        </p:nvGrpSpPr>
        <p:grpSpPr>
          <a:xfrm flipH="1">
            <a:off x="5786538" y="1115036"/>
            <a:ext cx="1550555" cy="127476"/>
            <a:chOff x="5653350" y="1527950"/>
            <a:chExt cx="3123600" cy="256800"/>
          </a:xfrm>
        </p:grpSpPr>
        <p:sp>
          <p:nvSpPr>
            <p:cNvPr id="1044" name="Google Shape;1044;p27"/>
            <p:cNvSpPr/>
            <p:nvPr/>
          </p:nvSpPr>
          <p:spPr>
            <a:xfrm>
              <a:off x="7852950" y="1527950"/>
              <a:ext cx="924000" cy="256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27"/>
            <p:cNvSpPr/>
            <p:nvPr/>
          </p:nvSpPr>
          <p:spPr>
            <a:xfrm>
              <a:off x="7342150" y="1527950"/>
              <a:ext cx="256800" cy="256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27"/>
            <p:cNvSpPr/>
            <p:nvPr/>
          </p:nvSpPr>
          <p:spPr>
            <a:xfrm flipH="1">
              <a:off x="5653350" y="1527950"/>
              <a:ext cx="924000" cy="256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27"/>
            <p:cNvSpPr/>
            <p:nvPr/>
          </p:nvSpPr>
          <p:spPr>
            <a:xfrm flipH="1">
              <a:off x="6831350" y="1527950"/>
              <a:ext cx="256800" cy="256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8" name="Google Shape;1048;p27"/>
          <p:cNvGrpSpPr/>
          <p:nvPr/>
        </p:nvGrpSpPr>
        <p:grpSpPr>
          <a:xfrm flipH="1">
            <a:off x="421163" y="4627432"/>
            <a:ext cx="1550555" cy="127476"/>
            <a:chOff x="5653350" y="2333400"/>
            <a:chExt cx="3123600" cy="256800"/>
          </a:xfrm>
        </p:grpSpPr>
        <p:sp>
          <p:nvSpPr>
            <p:cNvPr id="1049" name="Google Shape;1049;p27"/>
            <p:cNvSpPr/>
            <p:nvPr/>
          </p:nvSpPr>
          <p:spPr>
            <a:xfrm>
              <a:off x="7852950" y="2333400"/>
              <a:ext cx="924000" cy="2568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27"/>
            <p:cNvSpPr/>
            <p:nvPr/>
          </p:nvSpPr>
          <p:spPr>
            <a:xfrm>
              <a:off x="7342150" y="2333400"/>
              <a:ext cx="256800" cy="2568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27"/>
            <p:cNvSpPr/>
            <p:nvPr/>
          </p:nvSpPr>
          <p:spPr>
            <a:xfrm>
              <a:off x="6164150" y="2333400"/>
              <a:ext cx="924000" cy="2568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27"/>
            <p:cNvSpPr/>
            <p:nvPr/>
          </p:nvSpPr>
          <p:spPr>
            <a:xfrm>
              <a:off x="5653350" y="2333400"/>
              <a:ext cx="256800" cy="2568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3" name="Google Shape;1053;p27"/>
          <p:cNvGrpSpPr/>
          <p:nvPr/>
        </p:nvGrpSpPr>
        <p:grpSpPr>
          <a:xfrm flipH="1">
            <a:off x="4038517" y="4908348"/>
            <a:ext cx="1550555" cy="127476"/>
            <a:chOff x="5653350" y="3055925"/>
            <a:chExt cx="3123600" cy="256800"/>
          </a:xfrm>
        </p:grpSpPr>
        <p:sp>
          <p:nvSpPr>
            <p:cNvPr id="1054" name="Google Shape;1054;p27"/>
            <p:cNvSpPr/>
            <p:nvPr/>
          </p:nvSpPr>
          <p:spPr>
            <a:xfrm>
              <a:off x="7852950" y="3055925"/>
              <a:ext cx="924000" cy="2568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27"/>
            <p:cNvSpPr/>
            <p:nvPr/>
          </p:nvSpPr>
          <p:spPr>
            <a:xfrm>
              <a:off x="6164150" y="3055925"/>
              <a:ext cx="256800" cy="256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27"/>
            <p:cNvSpPr/>
            <p:nvPr/>
          </p:nvSpPr>
          <p:spPr>
            <a:xfrm>
              <a:off x="6674950" y="3055925"/>
              <a:ext cx="924000" cy="2568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27"/>
            <p:cNvSpPr/>
            <p:nvPr/>
          </p:nvSpPr>
          <p:spPr>
            <a:xfrm>
              <a:off x="5653350" y="3055925"/>
              <a:ext cx="256800" cy="256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Numbers and text">
  <p:cSld name="CUSTOM_8">
    <p:spTree>
      <p:nvGrpSpPr>
        <p:cNvPr id="1" name="Shape 1058"/>
        <p:cNvGrpSpPr/>
        <p:nvPr/>
      </p:nvGrpSpPr>
      <p:grpSpPr>
        <a:xfrm>
          <a:off x="0" y="0"/>
          <a:ext cx="0" cy="0"/>
          <a:chOff x="0" y="0"/>
          <a:chExt cx="0" cy="0"/>
        </a:xfrm>
      </p:grpSpPr>
      <p:sp>
        <p:nvSpPr>
          <p:cNvPr id="1059" name="Google Shape;1059;p28"/>
          <p:cNvSpPr txBox="1">
            <a:spLocks noGrp="1"/>
          </p:cNvSpPr>
          <p:nvPr>
            <p:ph type="title" hasCustomPrompt="1"/>
          </p:nvPr>
        </p:nvSpPr>
        <p:spPr>
          <a:xfrm>
            <a:off x="713100" y="1704217"/>
            <a:ext cx="2022300" cy="708000"/>
          </a:xfrm>
          <a:prstGeom prst="rect">
            <a:avLst/>
          </a:prstGeom>
        </p:spPr>
        <p:txBody>
          <a:bodyPr spcFirstLastPara="1" wrap="square" lIns="0" tIns="91425" rIns="91425" bIns="91425" anchor="ctr" anchorCtr="0">
            <a:noAutofit/>
          </a:bodyPr>
          <a:lstStyle>
            <a:lvl1pPr lvl="0" algn="ctr" rtl="0">
              <a:spcBef>
                <a:spcPts val="0"/>
              </a:spcBef>
              <a:spcAft>
                <a:spcPts val="0"/>
              </a:spcAft>
              <a:buSzPts val="6000"/>
              <a:buNone/>
              <a:defRPr sz="45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060" name="Google Shape;1060;p28"/>
          <p:cNvSpPr txBox="1">
            <a:spLocks noGrp="1"/>
          </p:cNvSpPr>
          <p:nvPr>
            <p:ph type="subTitle" idx="1"/>
          </p:nvPr>
        </p:nvSpPr>
        <p:spPr>
          <a:xfrm>
            <a:off x="713100" y="3247167"/>
            <a:ext cx="2022300" cy="708000"/>
          </a:xfrm>
          <a:prstGeom prst="rect">
            <a:avLst/>
          </a:prstGeom>
        </p:spPr>
        <p:txBody>
          <a:bodyPr spcFirstLastPara="1" wrap="square" lIns="0" tIns="91425" rIns="91425" bIns="91425" anchor="t" anchorCtr="0">
            <a:noAutofit/>
          </a:bodyPr>
          <a:lstStyle>
            <a:lvl1pPr lvl="0" algn="ctr" rtl="0">
              <a:lnSpc>
                <a:spcPct val="100000"/>
              </a:lnSpc>
              <a:spcBef>
                <a:spcPts val="0"/>
              </a:spcBef>
              <a:spcAft>
                <a:spcPts val="0"/>
              </a:spcAft>
              <a:buSzPts val="2400"/>
              <a:buFont typeface="PT Sans"/>
              <a:buNone/>
              <a:defRPr sz="18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Font typeface="PT Sans"/>
              <a:buNone/>
              <a:defRPr sz="2100">
                <a:latin typeface="PT Sans"/>
                <a:ea typeface="PT Sans"/>
                <a:cs typeface="PT Sans"/>
                <a:sym typeface="PT Sans"/>
              </a:defRPr>
            </a:lvl4pPr>
            <a:lvl5pPr lvl="4" algn="ctr" rtl="0">
              <a:lnSpc>
                <a:spcPct val="100000"/>
              </a:lnSpc>
              <a:spcBef>
                <a:spcPts val="0"/>
              </a:spcBef>
              <a:spcAft>
                <a:spcPts val="0"/>
              </a:spcAft>
              <a:buSzPts val="2100"/>
              <a:buFont typeface="PT Sans"/>
              <a:buNone/>
              <a:defRPr sz="2100">
                <a:latin typeface="PT Sans"/>
                <a:ea typeface="PT Sans"/>
                <a:cs typeface="PT Sans"/>
                <a:sym typeface="PT Sans"/>
              </a:defRPr>
            </a:lvl5pPr>
            <a:lvl6pPr lvl="5" algn="ctr" rtl="0">
              <a:lnSpc>
                <a:spcPct val="100000"/>
              </a:lnSpc>
              <a:spcBef>
                <a:spcPts val="0"/>
              </a:spcBef>
              <a:spcAft>
                <a:spcPts val="0"/>
              </a:spcAft>
              <a:buSzPts val="2100"/>
              <a:buFont typeface="PT Sans"/>
              <a:buNone/>
              <a:defRPr sz="2100">
                <a:latin typeface="PT Sans"/>
                <a:ea typeface="PT Sans"/>
                <a:cs typeface="PT Sans"/>
                <a:sym typeface="PT Sans"/>
              </a:defRPr>
            </a:lvl6pPr>
            <a:lvl7pPr lvl="6" algn="ctr" rtl="0">
              <a:lnSpc>
                <a:spcPct val="100000"/>
              </a:lnSpc>
              <a:spcBef>
                <a:spcPts val="0"/>
              </a:spcBef>
              <a:spcAft>
                <a:spcPts val="0"/>
              </a:spcAft>
              <a:buSzPts val="2100"/>
              <a:buFont typeface="PT Sans"/>
              <a:buNone/>
              <a:defRPr sz="2100">
                <a:latin typeface="PT Sans"/>
                <a:ea typeface="PT Sans"/>
                <a:cs typeface="PT Sans"/>
                <a:sym typeface="PT Sans"/>
              </a:defRPr>
            </a:lvl7pPr>
            <a:lvl8pPr lvl="7" algn="ctr" rtl="0">
              <a:lnSpc>
                <a:spcPct val="100000"/>
              </a:lnSpc>
              <a:spcBef>
                <a:spcPts val="0"/>
              </a:spcBef>
              <a:spcAft>
                <a:spcPts val="0"/>
              </a:spcAft>
              <a:buSzPts val="2100"/>
              <a:buFont typeface="PT Sans"/>
              <a:buNone/>
              <a:defRPr sz="2100">
                <a:latin typeface="PT Sans"/>
                <a:ea typeface="PT Sans"/>
                <a:cs typeface="PT Sans"/>
                <a:sym typeface="PT Sans"/>
              </a:defRPr>
            </a:lvl8pPr>
            <a:lvl9pPr lvl="8" algn="ctr" rtl="0">
              <a:lnSpc>
                <a:spcPct val="100000"/>
              </a:lnSpc>
              <a:spcBef>
                <a:spcPts val="0"/>
              </a:spcBef>
              <a:spcAft>
                <a:spcPts val="0"/>
              </a:spcAft>
              <a:buSzPts val="2100"/>
              <a:buFont typeface="PT Sans"/>
              <a:buNone/>
              <a:defRPr sz="2100">
                <a:latin typeface="PT Sans"/>
                <a:ea typeface="PT Sans"/>
                <a:cs typeface="PT Sans"/>
                <a:sym typeface="PT Sans"/>
              </a:defRPr>
            </a:lvl9pPr>
          </a:lstStyle>
          <a:p>
            <a:endParaRPr/>
          </a:p>
        </p:txBody>
      </p:sp>
      <p:sp>
        <p:nvSpPr>
          <p:cNvPr id="1061" name="Google Shape;1061;p28"/>
          <p:cNvSpPr txBox="1">
            <a:spLocks noGrp="1"/>
          </p:cNvSpPr>
          <p:nvPr>
            <p:ph type="title" idx="2" hasCustomPrompt="1"/>
          </p:nvPr>
        </p:nvSpPr>
        <p:spPr>
          <a:xfrm>
            <a:off x="3560850" y="1704217"/>
            <a:ext cx="2022300" cy="708000"/>
          </a:xfrm>
          <a:prstGeom prst="rect">
            <a:avLst/>
          </a:prstGeom>
        </p:spPr>
        <p:txBody>
          <a:bodyPr spcFirstLastPara="1" wrap="square" lIns="0" tIns="91425" rIns="91425" bIns="91425" anchor="ctr" anchorCtr="0">
            <a:noAutofit/>
          </a:bodyPr>
          <a:lstStyle>
            <a:lvl1pPr lvl="0" algn="ctr" rtl="0">
              <a:spcBef>
                <a:spcPts val="0"/>
              </a:spcBef>
              <a:spcAft>
                <a:spcPts val="0"/>
              </a:spcAft>
              <a:buSzPts val="6000"/>
              <a:buNone/>
              <a:defRPr sz="45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062" name="Google Shape;1062;p28"/>
          <p:cNvSpPr txBox="1">
            <a:spLocks noGrp="1"/>
          </p:cNvSpPr>
          <p:nvPr>
            <p:ph type="subTitle" idx="3"/>
          </p:nvPr>
        </p:nvSpPr>
        <p:spPr>
          <a:xfrm>
            <a:off x="3560850" y="3247167"/>
            <a:ext cx="2022300" cy="708000"/>
          </a:xfrm>
          <a:prstGeom prst="rect">
            <a:avLst/>
          </a:prstGeom>
        </p:spPr>
        <p:txBody>
          <a:bodyPr spcFirstLastPara="1" wrap="square" lIns="0" tIns="91425" rIns="91425" bIns="91425" anchor="t" anchorCtr="0">
            <a:noAutofit/>
          </a:bodyPr>
          <a:lstStyle>
            <a:lvl1pPr lvl="0" algn="ctr" rtl="0">
              <a:lnSpc>
                <a:spcPct val="100000"/>
              </a:lnSpc>
              <a:spcBef>
                <a:spcPts val="0"/>
              </a:spcBef>
              <a:spcAft>
                <a:spcPts val="0"/>
              </a:spcAft>
              <a:buSzPts val="2400"/>
              <a:buFont typeface="PT Sans"/>
              <a:buNone/>
              <a:defRPr sz="18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Font typeface="PT Sans"/>
              <a:buNone/>
              <a:defRPr sz="2100">
                <a:latin typeface="PT Sans"/>
                <a:ea typeface="PT Sans"/>
                <a:cs typeface="PT Sans"/>
                <a:sym typeface="PT Sans"/>
              </a:defRPr>
            </a:lvl4pPr>
            <a:lvl5pPr lvl="4" algn="ctr" rtl="0">
              <a:lnSpc>
                <a:spcPct val="100000"/>
              </a:lnSpc>
              <a:spcBef>
                <a:spcPts val="0"/>
              </a:spcBef>
              <a:spcAft>
                <a:spcPts val="0"/>
              </a:spcAft>
              <a:buSzPts val="2100"/>
              <a:buFont typeface="PT Sans"/>
              <a:buNone/>
              <a:defRPr sz="2100">
                <a:latin typeface="PT Sans"/>
                <a:ea typeface="PT Sans"/>
                <a:cs typeface="PT Sans"/>
                <a:sym typeface="PT Sans"/>
              </a:defRPr>
            </a:lvl5pPr>
            <a:lvl6pPr lvl="5" algn="ctr" rtl="0">
              <a:lnSpc>
                <a:spcPct val="100000"/>
              </a:lnSpc>
              <a:spcBef>
                <a:spcPts val="0"/>
              </a:spcBef>
              <a:spcAft>
                <a:spcPts val="0"/>
              </a:spcAft>
              <a:buSzPts val="2100"/>
              <a:buFont typeface="PT Sans"/>
              <a:buNone/>
              <a:defRPr sz="2100">
                <a:latin typeface="PT Sans"/>
                <a:ea typeface="PT Sans"/>
                <a:cs typeface="PT Sans"/>
                <a:sym typeface="PT Sans"/>
              </a:defRPr>
            </a:lvl6pPr>
            <a:lvl7pPr lvl="6" algn="ctr" rtl="0">
              <a:lnSpc>
                <a:spcPct val="100000"/>
              </a:lnSpc>
              <a:spcBef>
                <a:spcPts val="0"/>
              </a:spcBef>
              <a:spcAft>
                <a:spcPts val="0"/>
              </a:spcAft>
              <a:buSzPts val="2100"/>
              <a:buFont typeface="PT Sans"/>
              <a:buNone/>
              <a:defRPr sz="2100">
                <a:latin typeface="PT Sans"/>
                <a:ea typeface="PT Sans"/>
                <a:cs typeface="PT Sans"/>
                <a:sym typeface="PT Sans"/>
              </a:defRPr>
            </a:lvl7pPr>
            <a:lvl8pPr lvl="7" algn="ctr" rtl="0">
              <a:lnSpc>
                <a:spcPct val="100000"/>
              </a:lnSpc>
              <a:spcBef>
                <a:spcPts val="0"/>
              </a:spcBef>
              <a:spcAft>
                <a:spcPts val="0"/>
              </a:spcAft>
              <a:buSzPts val="2100"/>
              <a:buFont typeface="PT Sans"/>
              <a:buNone/>
              <a:defRPr sz="2100">
                <a:latin typeface="PT Sans"/>
                <a:ea typeface="PT Sans"/>
                <a:cs typeface="PT Sans"/>
                <a:sym typeface="PT Sans"/>
              </a:defRPr>
            </a:lvl8pPr>
            <a:lvl9pPr lvl="8" algn="ctr" rtl="0">
              <a:lnSpc>
                <a:spcPct val="100000"/>
              </a:lnSpc>
              <a:spcBef>
                <a:spcPts val="0"/>
              </a:spcBef>
              <a:spcAft>
                <a:spcPts val="0"/>
              </a:spcAft>
              <a:buSzPts val="2100"/>
              <a:buFont typeface="PT Sans"/>
              <a:buNone/>
              <a:defRPr sz="2100">
                <a:latin typeface="PT Sans"/>
                <a:ea typeface="PT Sans"/>
                <a:cs typeface="PT Sans"/>
                <a:sym typeface="PT Sans"/>
              </a:defRPr>
            </a:lvl9pPr>
          </a:lstStyle>
          <a:p>
            <a:endParaRPr/>
          </a:p>
        </p:txBody>
      </p:sp>
      <p:sp>
        <p:nvSpPr>
          <p:cNvPr id="1063" name="Google Shape;1063;p28"/>
          <p:cNvSpPr txBox="1">
            <a:spLocks noGrp="1"/>
          </p:cNvSpPr>
          <p:nvPr>
            <p:ph type="title" idx="4" hasCustomPrompt="1"/>
          </p:nvPr>
        </p:nvSpPr>
        <p:spPr>
          <a:xfrm>
            <a:off x="6408600" y="1704217"/>
            <a:ext cx="2022300" cy="708000"/>
          </a:xfrm>
          <a:prstGeom prst="rect">
            <a:avLst/>
          </a:prstGeom>
        </p:spPr>
        <p:txBody>
          <a:bodyPr spcFirstLastPara="1" wrap="square" lIns="0" tIns="91425" rIns="91425" bIns="91425" anchor="ctr" anchorCtr="0">
            <a:noAutofit/>
          </a:bodyPr>
          <a:lstStyle>
            <a:lvl1pPr lvl="0" algn="ctr" rtl="0">
              <a:spcBef>
                <a:spcPts val="0"/>
              </a:spcBef>
              <a:spcAft>
                <a:spcPts val="0"/>
              </a:spcAft>
              <a:buSzPts val="6000"/>
              <a:buNone/>
              <a:defRPr sz="45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064" name="Google Shape;1064;p28"/>
          <p:cNvSpPr txBox="1">
            <a:spLocks noGrp="1"/>
          </p:cNvSpPr>
          <p:nvPr>
            <p:ph type="subTitle" idx="5"/>
          </p:nvPr>
        </p:nvSpPr>
        <p:spPr>
          <a:xfrm>
            <a:off x="6408600" y="3247167"/>
            <a:ext cx="2022300" cy="708000"/>
          </a:xfrm>
          <a:prstGeom prst="rect">
            <a:avLst/>
          </a:prstGeom>
        </p:spPr>
        <p:txBody>
          <a:bodyPr spcFirstLastPara="1" wrap="square" lIns="0" tIns="91425" rIns="91425" bIns="91425" anchor="t" anchorCtr="0">
            <a:noAutofit/>
          </a:bodyPr>
          <a:lstStyle>
            <a:lvl1pPr lvl="0" algn="ctr" rtl="0">
              <a:lnSpc>
                <a:spcPct val="100000"/>
              </a:lnSpc>
              <a:spcBef>
                <a:spcPts val="0"/>
              </a:spcBef>
              <a:spcAft>
                <a:spcPts val="0"/>
              </a:spcAft>
              <a:buSzPts val="2400"/>
              <a:buFont typeface="PT Sans"/>
              <a:buNone/>
              <a:defRPr sz="18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Font typeface="PT Sans"/>
              <a:buNone/>
              <a:defRPr sz="2100">
                <a:latin typeface="PT Sans"/>
                <a:ea typeface="PT Sans"/>
                <a:cs typeface="PT Sans"/>
                <a:sym typeface="PT Sans"/>
              </a:defRPr>
            </a:lvl4pPr>
            <a:lvl5pPr lvl="4" algn="ctr" rtl="0">
              <a:lnSpc>
                <a:spcPct val="100000"/>
              </a:lnSpc>
              <a:spcBef>
                <a:spcPts val="0"/>
              </a:spcBef>
              <a:spcAft>
                <a:spcPts val="0"/>
              </a:spcAft>
              <a:buSzPts val="2100"/>
              <a:buFont typeface="PT Sans"/>
              <a:buNone/>
              <a:defRPr sz="2100">
                <a:latin typeface="PT Sans"/>
                <a:ea typeface="PT Sans"/>
                <a:cs typeface="PT Sans"/>
                <a:sym typeface="PT Sans"/>
              </a:defRPr>
            </a:lvl5pPr>
            <a:lvl6pPr lvl="5" algn="ctr" rtl="0">
              <a:lnSpc>
                <a:spcPct val="100000"/>
              </a:lnSpc>
              <a:spcBef>
                <a:spcPts val="0"/>
              </a:spcBef>
              <a:spcAft>
                <a:spcPts val="0"/>
              </a:spcAft>
              <a:buSzPts val="2100"/>
              <a:buFont typeface="PT Sans"/>
              <a:buNone/>
              <a:defRPr sz="2100">
                <a:latin typeface="PT Sans"/>
                <a:ea typeface="PT Sans"/>
                <a:cs typeface="PT Sans"/>
                <a:sym typeface="PT Sans"/>
              </a:defRPr>
            </a:lvl6pPr>
            <a:lvl7pPr lvl="6" algn="ctr" rtl="0">
              <a:lnSpc>
                <a:spcPct val="100000"/>
              </a:lnSpc>
              <a:spcBef>
                <a:spcPts val="0"/>
              </a:spcBef>
              <a:spcAft>
                <a:spcPts val="0"/>
              </a:spcAft>
              <a:buSzPts val="2100"/>
              <a:buFont typeface="PT Sans"/>
              <a:buNone/>
              <a:defRPr sz="2100">
                <a:latin typeface="PT Sans"/>
                <a:ea typeface="PT Sans"/>
                <a:cs typeface="PT Sans"/>
                <a:sym typeface="PT Sans"/>
              </a:defRPr>
            </a:lvl7pPr>
            <a:lvl8pPr lvl="7" algn="ctr" rtl="0">
              <a:lnSpc>
                <a:spcPct val="100000"/>
              </a:lnSpc>
              <a:spcBef>
                <a:spcPts val="0"/>
              </a:spcBef>
              <a:spcAft>
                <a:spcPts val="0"/>
              </a:spcAft>
              <a:buSzPts val="2100"/>
              <a:buFont typeface="PT Sans"/>
              <a:buNone/>
              <a:defRPr sz="2100">
                <a:latin typeface="PT Sans"/>
                <a:ea typeface="PT Sans"/>
                <a:cs typeface="PT Sans"/>
                <a:sym typeface="PT Sans"/>
              </a:defRPr>
            </a:lvl8pPr>
            <a:lvl9pPr lvl="8" algn="ctr" rtl="0">
              <a:lnSpc>
                <a:spcPct val="100000"/>
              </a:lnSpc>
              <a:spcBef>
                <a:spcPts val="0"/>
              </a:spcBef>
              <a:spcAft>
                <a:spcPts val="0"/>
              </a:spcAft>
              <a:buSzPts val="2100"/>
              <a:buFont typeface="PT Sans"/>
              <a:buNone/>
              <a:defRPr sz="2100">
                <a:latin typeface="PT Sans"/>
                <a:ea typeface="PT Sans"/>
                <a:cs typeface="PT Sans"/>
                <a:sym typeface="PT Sans"/>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Numbers and text 1">
  <p:cSld name="CUSTOM_8_1">
    <p:spTree>
      <p:nvGrpSpPr>
        <p:cNvPr id="1" name="Shape 1065"/>
        <p:cNvGrpSpPr/>
        <p:nvPr/>
      </p:nvGrpSpPr>
      <p:grpSpPr>
        <a:xfrm>
          <a:off x="0" y="0"/>
          <a:ext cx="0" cy="0"/>
          <a:chOff x="0" y="0"/>
          <a:chExt cx="0" cy="0"/>
        </a:xfrm>
      </p:grpSpPr>
      <p:sp>
        <p:nvSpPr>
          <p:cNvPr id="1066" name="Google Shape;1066;p29"/>
          <p:cNvSpPr txBox="1">
            <a:spLocks noGrp="1"/>
          </p:cNvSpPr>
          <p:nvPr>
            <p:ph type="title" hasCustomPrompt="1"/>
          </p:nvPr>
        </p:nvSpPr>
        <p:spPr>
          <a:xfrm>
            <a:off x="720000" y="541072"/>
            <a:ext cx="4654200" cy="914400"/>
          </a:xfrm>
          <a:prstGeom prst="rect">
            <a:avLst/>
          </a:prstGeom>
        </p:spPr>
        <p:txBody>
          <a:bodyPr spcFirstLastPara="1" wrap="square" lIns="0" tIns="91425" rIns="91425" bIns="91425" anchor="ctr" anchorCtr="0">
            <a:noAutofit/>
          </a:bodyPr>
          <a:lstStyle>
            <a:lvl1pPr lvl="0"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067" name="Google Shape;1067;p29"/>
          <p:cNvSpPr txBox="1">
            <a:spLocks noGrp="1"/>
          </p:cNvSpPr>
          <p:nvPr>
            <p:ph type="subTitle" idx="1"/>
          </p:nvPr>
        </p:nvSpPr>
        <p:spPr>
          <a:xfrm>
            <a:off x="720000" y="1434097"/>
            <a:ext cx="3008400" cy="429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500"/>
              <a:buFont typeface="Inria Sans"/>
              <a:buNone/>
              <a:defRPr sz="1600"/>
            </a:lvl1pPr>
            <a:lvl2pPr lvl="1" algn="ctr" rtl="0">
              <a:lnSpc>
                <a:spcPct val="100000"/>
              </a:lnSpc>
              <a:spcBef>
                <a:spcPts val="1600"/>
              </a:spcBef>
              <a:spcAft>
                <a:spcPts val="0"/>
              </a:spcAft>
              <a:buSzPts val="1500"/>
              <a:buFont typeface="Inria Sans"/>
              <a:buNone/>
              <a:defRPr sz="1500">
                <a:latin typeface="Inria Sans"/>
                <a:ea typeface="Inria Sans"/>
                <a:cs typeface="Inria Sans"/>
                <a:sym typeface="Inria Sans"/>
              </a:defRPr>
            </a:lvl2pPr>
            <a:lvl3pPr lvl="2" algn="ctr" rtl="0">
              <a:lnSpc>
                <a:spcPct val="100000"/>
              </a:lnSpc>
              <a:spcBef>
                <a:spcPts val="1600"/>
              </a:spcBef>
              <a:spcAft>
                <a:spcPts val="0"/>
              </a:spcAft>
              <a:buSzPts val="1500"/>
              <a:buFont typeface="Inria Sans"/>
              <a:buNone/>
              <a:defRPr sz="1500">
                <a:latin typeface="Inria Sans"/>
                <a:ea typeface="Inria Sans"/>
                <a:cs typeface="Inria Sans"/>
                <a:sym typeface="Inria Sans"/>
              </a:defRPr>
            </a:lvl3pPr>
            <a:lvl4pPr lvl="3" algn="ctr" rtl="0">
              <a:lnSpc>
                <a:spcPct val="100000"/>
              </a:lnSpc>
              <a:spcBef>
                <a:spcPts val="1600"/>
              </a:spcBef>
              <a:spcAft>
                <a:spcPts val="0"/>
              </a:spcAft>
              <a:buSzPts val="1500"/>
              <a:buFont typeface="Inria Sans"/>
              <a:buNone/>
              <a:defRPr sz="1500">
                <a:latin typeface="Inria Sans"/>
                <a:ea typeface="Inria Sans"/>
                <a:cs typeface="Inria Sans"/>
                <a:sym typeface="Inria Sans"/>
              </a:defRPr>
            </a:lvl4pPr>
            <a:lvl5pPr lvl="4" algn="ctr" rtl="0">
              <a:lnSpc>
                <a:spcPct val="100000"/>
              </a:lnSpc>
              <a:spcBef>
                <a:spcPts val="1600"/>
              </a:spcBef>
              <a:spcAft>
                <a:spcPts val="0"/>
              </a:spcAft>
              <a:buSzPts val="1500"/>
              <a:buFont typeface="Inria Sans"/>
              <a:buNone/>
              <a:defRPr sz="1500">
                <a:latin typeface="Inria Sans"/>
                <a:ea typeface="Inria Sans"/>
                <a:cs typeface="Inria Sans"/>
                <a:sym typeface="Inria Sans"/>
              </a:defRPr>
            </a:lvl5pPr>
            <a:lvl6pPr lvl="5" algn="ctr" rtl="0">
              <a:lnSpc>
                <a:spcPct val="100000"/>
              </a:lnSpc>
              <a:spcBef>
                <a:spcPts val="1600"/>
              </a:spcBef>
              <a:spcAft>
                <a:spcPts val="0"/>
              </a:spcAft>
              <a:buSzPts val="1500"/>
              <a:buFont typeface="Inria Sans"/>
              <a:buNone/>
              <a:defRPr sz="1500">
                <a:latin typeface="Inria Sans"/>
                <a:ea typeface="Inria Sans"/>
                <a:cs typeface="Inria Sans"/>
                <a:sym typeface="Inria Sans"/>
              </a:defRPr>
            </a:lvl6pPr>
            <a:lvl7pPr lvl="6" algn="ctr" rtl="0">
              <a:lnSpc>
                <a:spcPct val="100000"/>
              </a:lnSpc>
              <a:spcBef>
                <a:spcPts val="1600"/>
              </a:spcBef>
              <a:spcAft>
                <a:spcPts val="0"/>
              </a:spcAft>
              <a:buSzPts val="1500"/>
              <a:buFont typeface="Inria Sans"/>
              <a:buNone/>
              <a:defRPr sz="1500">
                <a:latin typeface="Inria Sans"/>
                <a:ea typeface="Inria Sans"/>
                <a:cs typeface="Inria Sans"/>
                <a:sym typeface="Inria Sans"/>
              </a:defRPr>
            </a:lvl7pPr>
            <a:lvl8pPr lvl="7" algn="ctr" rtl="0">
              <a:lnSpc>
                <a:spcPct val="100000"/>
              </a:lnSpc>
              <a:spcBef>
                <a:spcPts val="1600"/>
              </a:spcBef>
              <a:spcAft>
                <a:spcPts val="0"/>
              </a:spcAft>
              <a:buSzPts val="1500"/>
              <a:buFont typeface="Inria Sans"/>
              <a:buNone/>
              <a:defRPr sz="1500">
                <a:latin typeface="Inria Sans"/>
                <a:ea typeface="Inria Sans"/>
                <a:cs typeface="Inria Sans"/>
                <a:sym typeface="Inria Sans"/>
              </a:defRPr>
            </a:lvl8pPr>
            <a:lvl9pPr lvl="8" algn="ctr" rtl="0">
              <a:lnSpc>
                <a:spcPct val="100000"/>
              </a:lnSpc>
              <a:spcBef>
                <a:spcPts val="1600"/>
              </a:spcBef>
              <a:spcAft>
                <a:spcPts val="1600"/>
              </a:spcAft>
              <a:buSzPts val="1500"/>
              <a:buFont typeface="Inria Sans"/>
              <a:buNone/>
              <a:defRPr sz="1500">
                <a:latin typeface="Inria Sans"/>
                <a:ea typeface="Inria Sans"/>
                <a:cs typeface="Inria Sans"/>
                <a:sym typeface="Inria Sans"/>
              </a:defRPr>
            </a:lvl9pPr>
          </a:lstStyle>
          <a:p>
            <a:endParaRPr/>
          </a:p>
        </p:txBody>
      </p:sp>
      <p:sp>
        <p:nvSpPr>
          <p:cNvPr id="1068" name="Google Shape;1068;p29"/>
          <p:cNvSpPr txBox="1">
            <a:spLocks noGrp="1"/>
          </p:cNvSpPr>
          <p:nvPr>
            <p:ph type="title" idx="2" hasCustomPrompt="1"/>
          </p:nvPr>
        </p:nvSpPr>
        <p:spPr>
          <a:xfrm>
            <a:off x="1211550" y="1895150"/>
            <a:ext cx="6720900" cy="914400"/>
          </a:xfrm>
          <a:prstGeom prst="rect">
            <a:avLst/>
          </a:prstGeom>
        </p:spPr>
        <p:txBody>
          <a:bodyPr spcFirstLastPara="1" wrap="square" lIns="0" tIns="91425" rIns="91425" bIns="91425" anchor="ctr"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069" name="Google Shape;1069;p29"/>
          <p:cNvSpPr txBox="1">
            <a:spLocks noGrp="1"/>
          </p:cNvSpPr>
          <p:nvPr>
            <p:ph type="subTitle" idx="3"/>
          </p:nvPr>
        </p:nvSpPr>
        <p:spPr>
          <a:xfrm>
            <a:off x="2784125" y="2788175"/>
            <a:ext cx="3575700" cy="429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500"/>
              <a:buFont typeface="Inria Sans"/>
              <a:buNone/>
              <a:defRPr sz="1600"/>
            </a:lvl1pPr>
            <a:lvl2pPr lvl="1" algn="ctr" rtl="0">
              <a:lnSpc>
                <a:spcPct val="100000"/>
              </a:lnSpc>
              <a:spcBef>
                <a:spcPts val="1600"/>
              </a:spcBef>
              <a:spcAft>
                <a:spcPts val="0"/>
              </a:spcAft>
              <a:buSzPts val="1500"/>
              <a:buFont typeface="Inria Sans"/>
              <a:buNone/>
              <a:defRPr sz="1500">
                <a:latin typeface="Inria Sans"/>
                <a:ea typeface="Inria Sans"/>
                <a:cs typeface="Inria Sans"/>
                <a:sym typeface="Inria Sans"/>
              </a:defRPr>
            </a:lvl2pPr>
            <a:lvl3pPr lvl="2" algn="ctr" rtl="0">
              <a:lnSpc>
                <a:spcPct val="100000"/>
              </a:lnSpc>
              <a:spcBef>
                <a:spcPts val="1600"/>
              </a:spcBef>
              <a:spcAft>
                <a:spcPts val="0"/>
              </a:spcAft>
              <a:buSzPts val="1500"/>
              <a:buFont typeface="Inria Sans"/>
              <a:buNone/>
              <a:defRPr sz="1500">
                <a:latin typeface="Inria Sans"/>
                <a:ea typeface="Inria Sans"/>
                <a:cs typeface="Inria Sans"/>
                <a:sym typeface="Inria Sans"/>
              </a:defRPr>
            </a:lvl3pPr>
            <a:lvl4pPr lvl="3" algn="ctr" rtl="0">
              <a:lnSpc>
                <a:spcPct val="100000"/>
              </a:lnSpc>
              <a:spcBef>
                <a:spcPts val="1600"/>
              </a:spcBef>
              <a:spcAft>
                <a:spcPts val="0"/>
              </a:spcAft>
              <a:buSzPts val="1500"/>
              <a:buFont typeface="Inria Sans"/>
              <a:buNone/>
              <a:defRPr sz="1500">
                <a:latin typeface="Inria Sans"/>
                <a:ea typeface="Inria Sans"/>
                <a:cs typeface="Inria Sans"/>
                <a:sym typeface="Inria Sans"/>
              </a:defRPr>
            </a:lvl4pPr>
            <a:lvl5pPr lvl="4" algn="ctr" rtl="0">
              <a:lnSpc>
                <a:spcPct val="100000"/>
              </a:lnSpc>
              <a:spcBef>
                <a:spcPts val="1600"/>
              </a:spcBef>
              <a:spcAft>
                <a:spcPts val="0"/>
              </a:spcAft>
              <a:buSzPts val="1500"/>
              <a:buFont typeface="Inria Sans"/>
              <a:buNone/>
              <a:defRPr sz="1500">
                <a:latin typeface="Inria Sans"/>
                <a:ea typeface="Inria Sans"/>
                <a:cs typeface="Inria Sans"/>
                <a:sym typeface="Inria Sans"/>
              </a:defRPr>
            </a:lvl5pPr>
            <a:lvl6pPr lvl="5" algn="ctr" rtl="0">
              <a:lnSpc>
                <a:spcPct val="100000"/>
              </a:lnSpc>
              <a:spcBef>
                <a:spcPts val="1600"/>
              </a:spcBef>
              <a:spcAft>
                <a:spcPts val="0"/>
              </a:spcAft>
              <a:buSzPts val="1500"/>
              <a:buFont typeface="Inria Sans"/>
              <a:buNone/>
              <a:defRPr sz="1500">
                <a:latin typeface="Inria Sans"/>
                <a:ea typeface="Inria Sans"/>
                <a:cs typeface="Inria Sans"/>
                <a:sym typeface="Inria Sans"/>
              </a:defRPr>
            </a:lvl6pPr>
            <a:lvl7pPr lvl="6" algn="ctr" rtl="0">
              <a:lnSpc>
                <a:spcPct val="100000"/>
              </a:lnSpc>
              <a:spcBef>
                <a:spcPts val="1600"/>
              </a:spcBef>
              <a:spcAft>
                <a:spcPts val="0"/>
              </a:spcAft>
              <a:buSzPts val="1500"/>
              <a:buFont typeface="Inria Sans"/>
              <a:buNone/>
              <a:defRPr sz="1500">
                <a:latin typeface="Inria Sans"/>
                <a:ea typeface="Inria Sans"/>
                <a:cs typeface="Inria Sans"/>
                <a:sym typeface="Inria Sans"/>
              </a:defRPr>
            </a:lvl7pPr>
            <a:lvl8pPr lvl="7" algn="ctr" rtl="0">
              <a:lnSpc>
                <a:spcPct val="100000"/>
              </a:lnSpc>
              <a:spcBef>
                <a:spcPts val="1600"/>
              </a:spcBef>
              <a:spcAft>
                <a:spcPts val="0"/>
              </a:spcAft>
              <a:buSzPts val="1500"/>
              <a:buFont typeface="Inria Sans"/>
              <a:buNone/>
              <a:defRPr sz="1500">
                <a:latin typeface="Inria Sans"/>
                <a:ea typeface="Inria Sans"/>
                <a:cs typeface="Inria Sans"/>
                <a:sym typeface="Inria Sans"/>
              </a:defRPr>
            </a:lvl8pPr>
            <a:lvl9pPr lvl="8" algn="ctr" rtl="0">
              <a:lnSpc>
                <a:spcPct val="100000"/>
              </a:lnSpc>
              <a:spcBef>
                <a:spcPts val="1600"/>
              </a:spcBef>
              <a:spcAft>
                <a:spcPts val="1600"/>
              </a:spcAft>
              <a:buSzPts val="1500"/>
              <a:buFont typeface="Inria Sans"/>
              <a:buNone/>
              <a:defRPr sz="1500">
                <a:latin typeface="Inria Sans"/>
                <a:ea typeface="Inria Sans"/>
                <a:cs typeface="Inria Sans"/>
                <a:sym typeface="Inria Sans"/>
              </a:defRPr>
            </a:lvl9pPr>
          </a:lstStyle>
          <a:p>
            <a:endParaRPr/>
          </a:p>
        </p:txBody>
      </p:sp>
      <p:sp>
        <p:nvSpPr>
          <p:cNvPr id="1070" name="Google Shape;1070;p29"/>
          <p:cNvSpPr txBox="1">
            <a:spLocks noGrp="1"/>
          </p:cNvSpPr>
          <p:nvPr>
            <p:ph type="title" idx="4" hasCustomPrompt="1"/>
          </p:nvPr>
        </p:nvSpPr>
        <p:spPr>
          <a:xfrm>
            <a:off x="3769800" y="3283128"/>
            <a:ext cx="4654200" cy="914400"/>
          </a:xfrm>
          <a:prstGeom prst="rect">
            <a:avLst/>
          </a:prstGeom>
        </p:spPr>
        <p:txBody>
          <a:bodyPr spcFirstLastPara="1" wrap="square" lIns="0" tIns="91425" rIns="91425" bIns="91425" anchor="ctr" anchorCtr="0">
            <a:noAutofit/>
          </a:bodyPr>
          <a:lstStyle>
            <a:lvl1pPr lvl="0" algn="r" rtl="0">
              <a:spcBef>
                <a:spcPts val="0"/>
              </a:spcBef>
              <a:spcAft>
                <a:spcPts val="0"/>
              </a:spcAft>
              <a:buSzPts val="6000"/>
              <a:buNone/>
              <a:defRPr sz="6000"/>
            </a:lvl1pPr>
            <a:lvl2pPr lvl="1" algn="r" rtl="0">
              <a:spcBef>
                <a:spcPts val="0"/>
              </a:spcBef>
              <a:spcAft>
                <a:spcPts val="0"/>
              </a:spcAft>
              <a:buSzPts val="6000"/>
              <a:buNone/>
              <a:defRPr sz="6000"/>
            </a:lvl2pPr>
            <a:lvl3pPr lvl="2" algn="r" rtl="0">
              <a:spcBef>
                <a:spcPts val="0"/>
              </a:spcBef>
              <a:spcAft>
                <a:spcPts val="0"/>
              </a:spcAft>
              <a:buSzPts val="6000"/>
              <a:buNone/>
              <a:defRPr sz="6000"/>
            </a:lvl3pPr>
            <a:lvl4pPr lvl="3" algn="r" rtl="0">
              <a:spcBef>
                <a:spcPts val="0"/>
              </a:spcBef>
              <a:spcAft>
                <a:spcPts val="0"/>
              </a:spcAft>
              <a:buSzPts val="6000"/>
              <a:buNone/>
              <a:defRPr sz="6000"/>
            </a:lvl4pPr>
            <a:lvl5pPr lvl="4" algn="r" rtl="0">
              <a:spcBef>
                <a:spcPts val="0"/>
              </a:spcBef>
              <a:spcAft>
                <a:spcPts val="0"/>
              </a:spcAft>
              <a:buSzPts val="6000"/>
              <a:buNone/>
              <a:defRPr sz="6000"/>
            </a:lvl5pPr>
            <a:lvl6pPr lvl="5" algn="r" rtl="0">
              <a:spcBef>
                <a:spcPts val="0"/>
              </a:spcBef>
              <a:spcAft>
                <a:spcPts val="0"/>
              </a:spcAft>
              <a:buSzPts val="6000"/>
              <a:buNone/>
              <a:defRPr sz="6000"/>
            </a:lvl6pPr>
            <a:lvl7pPr lvl="6" algn="r" rtl="0">
              <a:spcBef>
                <a:spcPts val="0"/>
              </a:spcBef>
              <a:spcAft>
                <a:spcPts val="0"/>
              </a:spcAft>
              <a:buSzPts val="6000"/>
              <a:buNone/>
              <a:defRPr sz="6000"/>
            </a:lvl7pPr>
            <a:lvl8pPr lvl="7" algn="r" rtl="0">
              <a:spcBef>
                <a:spcPts val="0"/>
              </a:spcBef>
              <a:spcAft>
                <a:spcPts val="0"/>
              </a:spcAft>
              <a:buSzPts val="6000"/>
              <a:buNone/>
              <a:defRPr sz="6000"/>
            </a:lvl8pPr>
            <a:lvl9pPr lvl="8" algn="r" rtl="0">
              <a:spcBef>
                <a:spcPts val="0"/>
              </a:spcBef>
              <a:spcAft>
                <a:spcPts val="0"/>
              </a:spcAft>
              <a:buSzPts val="6000"/>
              <a:buNone/>
              <a:defRPr sz="6000"/>
            </a:lvl9pPr>
          </a:lstStyle>
          <a:p>
            <a:r>
              <a:t>xx%</a:t>
            </a:r>
          </a:p>
        </p:txBody>
      </p:sp>
      <p:sp>
        <p:nvSpPr>
          <p:cNvPr id="1071" name="Google Shape;1071;p29"/>
          <p:cNvSpPr txBox="1">
            <a:spLocks noGrp="1"/>
          </p:cNvSpPr>
          <p:nvPr>
            <p:ph type="subTitle" idx="5"/>
          </p:nvPr>
        </p:nvSpPr>
        <p:spPr>
          <a:xfrm>
            <a:off x="5415600" y="4176153"/>
            <a:ext cx="3008400" cy="4299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500"/>
              <a:buFont typeface="Inria Sans"/>
              <a:buNone/>
              <a:defRPr sz="1600"/>
            </a:lvl1pPr>
            <a:lvl2pPr lvl="1" algn="r" rtl="0">
              <a:lnSpc>
                <a:spcPct val="100000"/>
              </a:lnSpc>
              <a:spcBef>
                <a:spcPts val="1600"/>
              </a:spcBef>
              <a:spcAft>
                <a:spcPts val="0"/>
              </a:spcAft>
              <a:buSzPts val="1500"/>
              <a:buFont typeface="Inria Sans"/>
              <a:buNone/>
              <a:defRPr sz="1500">
                <a:latin typeface="Inria Sans"/>
                <a:ea typeface="Inria Sans"/>
                <a:cs typeface="Inria Sans"/>
                <a:sym typeface="Inria Sans"/>
              </a:defRPr>
            </a:lvl2pPr>
            <a:lvl3pPr lvl="2" algn="r" rtl="0">
              <a:lnSpc>
                <a:spcPct val="100000"/>
              </a:lnSpc>
              <a:spcBef>
                <a:spcPts val="1600"/>
              </a:spcBef>
              <a:spcAft>
                <a:spcPts val="0"/>
              </a:spcAft>
              <a:buSzPts val="1500"/>
              <a:buFont typeface="Inria Sans"/>
              <a:buNone/>
              <a:defRPr sz="1500">
                <a:latin typeface="Inria Sans"/>
                <a:ea typeface="Inria Sans"/>
                <a:cs typeface="Inria Sans"/>
                <a:sym typeface="Inria Sans"/>
              </a:defRPr>
            </a:lvl3pPr>
            <a:lvl4pPr lvl="3" algn="r" rtl="0">
              <a:lnSpc>
                <a:spcPct val="100000"/>
              </a:lnSpc>
              <a:spcBef>
                <a:spcPts val="1600"/>
              </a:spcBef>
              <a:spcAft>
                <a:spcPts val="0"/>
              </a:spcAft>
              <a:buSzPts val="1500"/>
              <a:buFont typeface="Inria Sans"/>
              <a:buNone/>
              <a:defRPr sz="1500">
                <a:latin typeface="Inria Sans"/>
                <a:ea typeface="Inria Sans"/>
                <a:cs typeface="Inria Sans"/>
                <a:sym typeface="Inria Sans"/>
              </a:defRPr>
            </a:lvl4pPr>
            <a:lvl5pPr lvl="4" algn="r" rtl="0">
              <a:lnSpc>
                <a:spcPct val="100000"/>
              </a:lnSpc>
              <a:spcBef>
                <a:spcPts val="1600"/>
              </a:spcBef>
              <a:spcAft>
                <a:spcPts val="0"/>
              </a:spcAft>
              <a:buSzPts val="1500"/>
              <a:buFont typeface="Inria Sans"/>
              <a:buNone/>
              <a:defRPr sz="1500">
                <a:latin typeface="Inria Sans"/>
                <a:ea typeface="Inria Sans"/>
                <a:cs typeface="Inria Sans"/>
                <a:sym typeface="Inria Sans"/>
              </a:defRPr>
            </a:lvl5pPr>
            <a:lvl6pPr lvl="5" algn="r" rtl="0">
              <a:lnSpc>
                <a:spcPct val="100000"/>
              </a:lnSpc>
              <a:spcBef>
                <a:spcPts val="1600"/>
              </a:spcBef>
              <a:spcAft>
                <a:spcPts val="0"/>
              </a:spcAft>
              <a:buSzPts val="1500"/>
              <a:buFont typeface="Inria Sans"/>
              <a:buNone/>
              <a:defRPr sz="1500">
                <a:latin typeface="Inria Sans"/>
                <a:ea typeface="Inria Sans"/>
                <a:cs typeface="Inria Sans"/>
                <a:sym typeface="Inria Sans"/>
              </a:defRPr>
            </a:lvl6pPr>
            <a:lvl7pPr lvl="6" algn="r" rtl="0">
              <a:lnSpc>
                <a:spcPct val="100000"/>
              </a:lnSpc>
              <a:spcBef>
                <a:spcPts val="1600"/>
              </a:spcBef>
              <a:spcAft>
                <a:spcPts val="0"/>
              </a:spcAft>
              <a:buSzPts val="1500"/>
              <a:buFont typeface="Inria Sans"/>
              <a:buNone/>
              <a:defRPr sz="1500">
                <a:latin typeface="Inria Sans"/>
                <a:ea typeface="Inria Sans"/>
                <a:cs typeface="Inria Sans"/>
                <a:sym typeface="Inria Sans"/>
              </a:defRPr>
            </a:lvl7pPr>
            <a:lvl8pPr lvl="7" algn="r" rtl="0">
              <a:lnSpc>
                <a:spcPct val="100000"/>
              </a:lnSpc>
              <a:spcBef>
                <a:spcPts val="1600"/>
              </a:spcBef>
              <a:spcAft>
                <a:spcPts val="0"/>
              </a:spcAft>
              <a:buSzPts val="1500"/>
              <a:buFont typeface="Inria Sans"/>
              <a:buNone/>
              <a:defRPr sz="1500">
                <a:latin typeface="Inria Sans"/>
                <a:ea typeface="Inria Sans"/>
                <a:cs typeface="Inria Sans"/>
                <a:sym typeface="Inria Sans"/>
              </a:defRPr>
            </a:lvl8pPr>
            <a:lvl9pPr lvl="8" algn="r" rtl="0">
              <a:lnSpc>
                <a:spcPct val="100000"/>
              </a:lnSpc>
              <a:spcBef>
                <a:spcPts val="1600"/>
              </a:spcBef>
              <a:spcAft>
                <a:spcPts val="1600"/>
              </a:spcAft>
              <a:buSzPts val="1500"/>
              <a:buFont typeface="Inria Sans"/>
              <a:buNone/>
              <a:defRPr sz="1500">
                <a:latin typeface="Inria Sans"/>
                <a:ea typeface="Inria Sans"/>
                <a:cs typeface="Inria Sans"/>
                <a:sym typeface="Inria Sans"/>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only">
  <p:cSld name="TITLE_ONLY_1">
    <p:spTree>
      <p:nvGrpSpPr>
        <p:cNvPr id="1" name="Shape 1072"/>
        <p:cNvGrpSpPr/>
        <p:nvPr/>
      </p:nvGrpSpPr>
      <p:grpSpPr>
        <a:xfrm>
          <a:off x="0" y="0"/>
          <a:ext cx="0" cy="0"/>
          <a:chOff x="0" y="0"/>
          <a:chExt cx="0" cy="0"/>
        </a:xfrm>
      </p:grpSpPr>
      <p:sp>
        <p:nvSpPr>
          <p:cNvPr id="1073" name="Google Shape;1073;p30"/>
          <p:cNvSpPr txBox="1">
            <a:spLocks noGrp="1"/>
          </p:cNvSpPr>
          <p:nvPr>
            <p:ph type="title"/>
          </p:nvPr>
        </p:nvSpPr>
        <p:spPr>
          <a:xfrm>
            <a:off x="720000" y="472139"/>
            <a:ext cx="7704000" cy="572700"/>
          </a:xfrm>
          <a:prstGeom prst="rect">
            <a:avLst/>
          </a:prstGeom>
        </p:spPr>
        <p:txBody>
          <a:bodyPr spcFirstLastPara="1" wrap="square" lIns="0" tIns="91425" rIns="91425" bIns="91425" anchor="t" anchorCtr="0">
            <a:noAutofit/>
          </a:bodyPr>
          <a:lstStyle>
            <a:lvl1pPr lvl="0" rtl="0">
              <a:spcBef>
                <a:spcPts val="0"/>
              </a:spcBef>
              <a:spcAft>
                <a:spcPts val="0"/>
              </a:spcAft>
              <a:buSzPts val="3500"/>
              <a:buNone/>
              <a:defRPr sz="32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only 2">
  <p:cSld name="TITLE_ONLY_1_1">
    <p:bg>
      <p:bgPr>
        <a:solidFill>
          <a:schemeClr val="lt1"/>
        </a:solidFill>
        <a:effectLst/>
      </p:bgPr>
    </p:bg>
    <p:spTree>
      <p:nvGrpSpPr>
        <p:cNvPr id="1" name="Shape 1074"/>
        <p:cNvGrpSpPr/>
        <p:nvPr/>
      </p:nvGrpSpPr>
      <p:grpSpPr>
        <a:xfrm>
          <a:off x="0" y="0"/>
          <a:ext cx="0" cy="0"/>
          <a:chOff x="0" y="0"/>
          <a:chExt cx="0" cy="0"/>
        </a:xfrm>
      </p:grpSpPr>
      <p:sp>
        <p:nvSpPr>
          <p:cNvPr id="1075" name="Google Shape;1075;p31"/>
          <p:cNvSpPr txBox="1">
            <a:spLocks noGrp="1"/>
          </p:cNvSpPr>
          <p:nvPr>
            <p:ph type="title"/>
          </p:nvPr>
        </p:nvSpPr>
        <p:spPr>
          <a:xfrm>
            <a:off x="720000" y="472139"/>
            <a:ext cx="7704000" cy="572700"/>
          </a:xfrm>
          <a:prstGeom prst="rect">
            <a:avLst/>
          </a:prstGeom>
        </p:spPr>
        <p:txBody>
          <a:bodyPr spcFirstLastPara="1" wrap="square" lIns="0" tIns="91425" rIns="91425" bIns="91425" anchor="t" anchorCtr="0">
            <a:noAutofit/>
          </a:bodyPr>
          <a:lstStyle>
            <a:lvl1pPr lvl="0" rtl="0">
              <a:spcBef>
                <a:spcPts val="0"/>
              </a:spcBef>
              <a:spcAft>
                <a:spcPts val="0"/>
              </a:spcAft>
              <a:buSzPts val="3500"/>
              <a:buNone/>
              <a:defRPr sz="32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grpSp>
        <p:nvGrpSpPr>
          <p:cNvPr id="1076" name="Google Shape;1076;p31"/>
          <p:cNvGrpSpPr/>
          <p:nvPr/>
        </p:nvGrpSpPr>
        <p:grpSpPr>
          <a:xfrm flipH="1">
            <a:off x="3363991" y="4926925"/>
            <a:ext cx="976084" cy="127476"/>
            <a:chOff x="59225" y="213200"/>
            <a:chExt cx="1966325" cy="256800"/>
          </a:xfrm>
        </p:grpSpPr>
        <p:sp>
          <p:nvSpPr>
            <p:cNvPr id="1077" name="Google Shape;1077;p31"/>
            <p:cNvSpPr/>
            <p:nvPr/>
          </p:nvSpPr>
          <p:spPr>
            <a:xfrm>
              <a:off x="59225" y="213200"/>
              <a:ext cx="924000" cy="2568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31"/>
            <p:cNvSpPr/>
            <p:nvPr/>
          </p:nvSpPr>
          <p:spPr>
            <a:xfrm>
              <a:off x="1101550" y="213200"/>
              <a:ext cx="924000" cy="2568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9" name="Google Shape;1079;p31"/>
          <p:cNvGrpSpPr/>
          <p:nvPr/>
        </p:nvGrpSpPr>
        <p:grpSpPr>
          <a:xfrm>
            <a:off x="389450" y="4860060"/>
            <a:ext cx="699626" cy="127476"/>
            <a:chOff x="7367550" y="213200"/>
            <a:chExt cx="1409400" cy="256800"/>
          </a:xfrm>
        </p:grpSpPr>
        <p:sp>
          <p:nvSpPr>
            <p:cNvPr id="1080" name="Google Shape;1080;p31"/>
            <p:cNvSpPr/>
            <p:nvPr/>
          </p:nvSpPr>
          <p:spPr>
            <a:xfrm>
              <a:off x="7852950" y="213200"/>
              <a:ext cx="924000" cy="2568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31"/>
            <p:cNvSpPr/>
            <p:nvPr/>
          </p:nvSpPr>
          <p:spPr>
            <a:xfrm>
              <a:off x="7367550" y="213200"/>
              <a:ext cx="256800" cy="256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2" name="Google Shape;1082;p31"/>
          <p:cNvGrpSpPr/>
          <p:nvPr/>
        </p:nvGrpSpPr>
        <p:grpSpPr>
          <a:xfrm rot="10800000" flipH="1">
            <a:off x="389450" y="1291090"/>
            <a:ext cx="899675" cy="127476"/>
            <a:chOff x="59225" y="935725"/>
            <a:chExt cx="1812400" cy="256800"/>
          </a:xfrm>
        </p:grpSpPr>
        <p:sp>
          <p:nvSpPr>
            <p:cNvPr id="1083" name="Google Shape;1083;p31"/>
            <p:cNvSpPr/>
            <p:nvPr/>
          </p:nvSpPr>
          <p:spPr>
            <a:xfrm>
              <a:off x="59225" y="935725"/>
              <a:ext cx="256800" cy="256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31"/>
            <p:cNvSpPr/>
            <p:nvPr/>
          </p:nvSpPr>
          <p:spPr>
            <a:xfrm>
              <a:off x="503425" y="935725"/>
              <a:ext cx="256800" cy="256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31"/>
            <p:cNvSpPr/>
            <p:nvPr/>
          </p:nvSpPr>
          <p:spPr>
            <a:xfrm>
              <a:off x="947625" y="935725"/>
              <a:ext cx="924000" cy="2568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6" name="Google Shape;1086;p31"/>
          <p:cNvGrpSpPr/>
          <p:nvPr/>
        </p:nvGrpSpPr>
        <p:grpSpPr>
          <a:xfrm>
            <a:off x="1035750" y="166005"/>
            <a:ext cx="699626" cy="127476"/>
            <a:chOff x="7367550" y="213200"/>
            <a:chExt cx="1409400" cy="256800"/>
          </a:xfrm>
        </p:grpSpPr>
        <p:sp>
          <p:nvSpPr>
            <p:cNvPr id="1087" name="Google Shape;1087;p31"/>
            <p:cNvSpPr/>
            <p:nvPr/>
          </p:nvSpPr>
          <p:spPr>
            <a:xfrm>
              <a:off x="7852950" y="213200"/>
              <a:ext cx="924000" cy="2568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31"/>
            <p:cNvSpPr/>
            <p:nvPr/>
          </p:nvSpPr>
          <p:spPr>
            <a:xfrm>
              <a:off x="7367550" y="213200"/>
              <a:ext cx="256800" cy="2568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9" name="Google Shape;1089;p31"/>
          <p:cNvGrpSpPr/>
          <p:nvPr/>
        </p:nvGrpSpPr>
        <p:grpSpPr>
          <a:xfrm flipH="1">
            <a:off x="5577888" y="917382"/>
            <a:ext cx="1550555" cy="127476"/>
            <a:chOff x="5653350" y="1527950"/>
            <a:chExt cx="3123600" cy="256800"/>
          </a:xfrm>
        </p:grpSpPr>
        <p:sp>
          <p:nvSpPr>
            <p:cNvPr id="1090" name="Google Shape;1090;p31"/>
            <p:cNvSpPr/>
            <p:nvPr/>
          </p:nvSpPr>
          <p:spPr>
            <a:xfrm>
              <a:off x="7852950" y="1527950"/>
              <a:ext cx="924000" cy="256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31"/>
            <p:cNvSpPr/>
            <p:nvPr/>
          </p:nvSpPr>
          <p:spPr>
            <a:xfrm>
              <a:off x="7342150" y="1527950"/>
              <a:ext cx="256800" cy="256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31"/>
            <p:cNvSpPr/>
            <p:nvPr/>
          </p:nvSpPr>
          <p:spPr>
            <a:xfrm flipH="1">
              <a:off x="5653350" y="1527950"/>
              <a:ext cx="924000" cy="256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31"/>
            <p:cNvSpPr/>
            <p:nvPr/>
          </p:nvSpPr>
          <p:spPr>
            <a:xfrm flipH="1">
              <a:off x="6831350" y="1527950"/>
              <a:ext cx="256800" cy="256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4" name="Google Shape;1094;p31"/>
          <p:cNvGrpSpPr/>
          <p:nvPr/>
        </p:nvGrpSpPr>
        <p:grpSpPr>
          <a:xfrm>
            <a:off x="7878258" y="4732581"/>
            <a:ext cx="1120176" cy="127476"/>
            <a:chOff x="59225" y="3731075"/>
            <a:chExt cx="2256600" cy="256800"/>
          </a:xfrm>
        </p:grpSpPr>
        <p:sp>
          <p:nvSpPr>
            <p:cNvPr id="1095" name="Google Shape;1095;p31"/>
            <p:cNvSpPr/>
            <p:nvPr/>
          </p:nvSpPr>
          <p:spPr>
            <a:xfrm flipH="1">
              <a:off x="1614825" y="3731075"/>
              <a:ext cx="256800" cy="256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31"/>
            <p:cNvSpPr/>
            <p:nvPr/>
          </p:nvSpPr>
          <p:spPr>
            <a:xfrm flipH="1">
              <a:off x="1170625" y="3731075"/>
              <a:ext cx="256800" cy="256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31"/>
            <p:cNvSpPr/>
            <p:nvPr/>
          </p:nvSpPr>
          <p:spPr>
            <a:xfrm flipH="1">
              <a:off x="59225" y="3731075"/>
              <a:ext cx="924000" cy="256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31"/>
            <p:cNvSpPr/>
            <p:nvPr/>
          </p:nvSpPr>
          <p:spPr>
            <a:xfrm flipH="1">
              <a:off x="2059025" y="3731075"/>
              <a:ext cx="256800" cy="256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9" name="Google Shape;1099;p31"/>
          <p:cNvGrpSpPr/>
          <p:nvPr/>
        </p:nvGrpSpPr>
        <p:grpSpPr>
          <a:xfrm>
            <a:off x="7415800" y="293476"/>
            <a:ext cx="1550555" cy="127476"/>
            <a:chOff x="5653350" y="2333400"/>
            <a:chExt cx="3123600" cy="256800"/>
          </a:xfrm>
        </p:grpSpPr>
        <p:sp>
          <p:nvSpPr>
            <p:cNvPr id="1100" name="Google Shape;1100;p31"/>
            <p:cNvSpPr/>
            <p:nvPr/>
          </p:nvSpPr>
          <p:spPr>
            <a:xfrm>
              <a:off x="7852950" y="2333400"/>
              <a:ext cx="924000" cy="2568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31"/>
            <p:cNvSpPr/>
            <p:nvPr/>
          </p:nvSpPr>
          <p:spPr>
            <a:xfrm>
              <a:off x="7342150" y="2333400"/>
              <a:ext cx="256800" cy="256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31"/>
            <p:cNvSpPr/>
            <p:nvPr/>
          </p:nvSpPr>
          <p:spPr>
            <a:xfrm>
              <a:off x="6164150" y="2333400"/>
              <a:ext cx="924000" cy="2568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31"/>
            <p:cNvSpPr/>
            <p:nvPr/>
          </p:nvSpPr>
          <p:spPr>
            <a:xfrm>
              <a:off x="5653350" y="2333400"/>
              <a:ext cx="256800" cy="256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solidFill>
          <a:schemeClr val="lt1"/>
        </a:solidFill>
        <a:effectLst/>
      </p:bgPr>
    </p:bg>
    <p:spTree>
      <p:nvGrpSpPr>
        <p:cNvPr id="1" name="Shape 114"/>
        <p:cNvGrpSpPr/>
        <p:nvPr/>
      </p:nvGrpSpPr>
      <p:grpSpPr>
        <a:xfrm>
          <a:off x="0" y="0"/>
          <a:ext cx="0" cy="0"/>
          <a:chOff x="0" y="0"/>
          <a:chExt cx="0" cy="0"/>
        </a:xfrm>
      </p:grpSpPr>
      <p:grpSp>
        <p:nvGrpSpPr>
          <p:cNvPr id="115" name="Google Shape;115;p4"/>
          <p:cNvGrpSpPr/>
          <p:nvPr/>
        </p:nvGrpSpPr>
        <p:grpSpPr>
          <a:xfrm>
            <a:off x="7950325" y="4769875"/>
            <a:ext cx="976084" cy="127476"/>
            <a:chOff x="59225" y="213200"/>
            <a:chExt cx="1966325" cy="256800"/>
          </a:xfrm>
        </p:grpSpPr>
        <p:sp>
          <p:nvSpPr>
            <p:cNvPr id="116" name="Google Shape;116;p4"/>
            <p:cNvSpPr/>
            <p:nvPr/>
          </p:nvSpPr>
          <p:spPr>
            <a:xfrm>
              <a:off x="59225" y="213200"/>
              <a:ext cx="924000" cy="2568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4"/>
            <p:cNvSpPr/>
            <p:nvPr/>
          </p:nvSpPr>
          <p:spPr>
            <a:xfrm>
              <a:off x="1101550" y="213200"/>
              <a:ext cx="924000" cy="2568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 name="Google Shape;118;p4"/>
          <p:cNvGrpSpPr/>
          <p:nvPr/>
        </p:nvGrpSpPr>
        <p:grpSpPr>
          <a:xfrm>
            <a:off x="3152200" y="4897360"/>
            <a:ext cx="699626" cy="127476"/>
            <a:chOff x="7367550" y="213200"/>
            <a:chExt cx="1409400" cy="256800"/>
          </a:xfrm>
        </p:grpSpPr>
        <p:sp>
          <p:nvSpPr>
            <p:cNvPr id="119" name="Google Shape;119;p4"/>
            <p:cNvSpPr/>
            <p:nvPr/>
          </p:nvSpPr>
          <p:spPr>
            <a:xfrm>
              <a:off x="7852950" y="213200"/>
              <a:ext cx="924000" cy="2568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4"/>
            <p:cNvSpPr/>
            <p:nvPr/>
          </p:nvSpPr>
          <p:spPr>
            <a:xfrm>
              <a:off x="7367550" y="213200"/>
              <a:ext cx="256800" cy="256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 name="Google Shape;121;p4"/>
          <p:cNvGrpSpPr/>
          <p:nvPr/>
        </p:nvGrpSpPr>
        <p:grpSpPr>
          <a:xfrm>
            <a:off x="241113" y="4642412"/>
            <a:ext cx="899675" cy="127476"/>
            <a:chOff x="59225" y="935725"/>
            <a:chExt cx="1812400" cy="256800"/>
          </a:xfrm>
        </p:grpSpPr>
        <p:sp>
          <p:nvSpPr>
            <p:cNvPr id="122" name="Google Shape;122;p4"/>
            <p:cNvSpPr/>
            <p:nvPr/>
          </p:nvSpPr>
          <p:spPr>
            <a:xfrm>
              <a:off x="59225" y="935725"/>
              <a:ext cx="256800" cy="256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4"/>
            <p:cNvSpPr/>
            <p:nvPr/>
          </p:nvSpPr>
          <p:spPr>
            <a:xfrm>
              <a:off x="503425" y="935725"/>
              <a:ext cx="256800" cy="256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4"/>
            <p:cNvSpPr/>
            <p:nvPr/>
          </p:nvSpPr>
          <p:spPr>
            <a:xfrm>
              <a:off x="947625" y="935725"/>
              <a:ext cx="924000" cy="256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 name="Google Shape;125;p4"/>
          <p:cNvGrpSpPr/>
          <p:nvPr/>
        </p:nvGrpSpPr>
        <p:grpSpPr>
          <a:xfrm>
            <a:off x="4760188" y="86893"/>
            <a:ext cx="699626" cy="127476"/>
            <a:chOff x="7367550" y="213200"/>
            <a:chExt cx="1409400" cy="256800"/>
          </a:xfrm>
        </p:grpSpPr>
        <p:sp>
          <p:nvSpPr>
            <p:cNvPr id="126" name="Google Shape;126;p4"/>
            <p:cNvSpPr/>
            <p:nvPr/>
          </p:nvSpPr>
          <p:spPr>
            <a:xfrm>
              <a:off x="7852950" y="213200"/>
              <a:ext cx="924000" cy="2568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4"/>
            <p:cNvSpPr/>
            <p:nvPr/>
          </p:nvSpPr>
          <p:spPr>
            <a:xfrm>
              <a:off x="7367550" y="213200"/>
              <a:ext cx="256800" cy="2568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 name="Google Shape;128;p4"/>
          <p:cNvGrpSpPr/>
          <p:nvPr/>
        </p:nvGrpSpPr>
        <p:grpSpPr>
          <a:xfrm>
            <a:off x="6966150" y="293494"/>
            <a:ext cx="1550555" cy="127476"/>
            <a:chOff x="5653350" y="1527950"/>
            <a:chExt cx="3123600" cy="256800"/>
          </a:xfrm>
        </p:grpSpPr>
        <p:sp>
          <p:nvSpPr>
            <p:cNvPr id="129" name="Google Shape;129;p4"/>
            <p:cNvSpPr/>
            <p:nvPr/>
          </p:nvSpPr>
          <p:spPr>
            <a:xfrm>
              <a:off x="7852950" y="1527950"/>
              <a:ext cx="924000" cy="256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4"/>
            <p:cNvSpPr/>
            <p:nvPr/>
          </p:nvSpPr>
          <p:spPr>
            <a:xfrm>
              <a:off x="7342150" y="1527950"/>
              <a:ext cx="256800" cy="256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4"/>
            <p:cNvSpPr/>
            <p:nvPr/>
          </p:nvSpPr>
          <p:spPr>
            <a:xfrm flipH="1">
              <a:off x="5653350" y="1527950"/>
              <a:ext cx="924000" cy="256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4"/>
            <p:cNvSpPr/>
            <p:nvPr/>
          </p:nvSpPr>
          <p:spPr>
            <a:xfrm flipH="1">
              <a:off x="6831350" y="1527950"/>
              <a:ext cx="256800" cy="256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 name="Google Shape;133;p4"/>
          <p:cNvGrpSpPr/>
          <p:nvPr/>
        </p:nvGrpSpPr>
        <p:grpSpPr>
          <a:xfrm>
            <a:off x="86875" y="214377"/>
            <a:ext cx="1550555" cy="127476"/>
            <a:chOff x="5653350" y="3636300"/>
            <a:chExt cx="3123600" cy="256800"/>
          </a:xfrm>
        </p:grpSpPr>
        <p:sp>
          <p:nvSpPr>
            <p:cNvPr id="134" name="Google Shape;134;p4"/>
            <p:cNvSpPr/>
            <p:nvPr/>
          </p:nvSpPr>
          <p:spPr>
            <a:xfrm flipH="1">
              <a:off x="7342150" y="3636300"/>
              <a:ext cx="924000" cy="2568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4"/>
            <p:cNvSpPr/>
            <p:nvPr/>
          </p:nvSpPr>
          <p:spPr>
            <a:xfrm flipH="1">
              <a:off x="8520150" y="3636300"/>
              <a:ext cx="256800" cy="256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4"/>
            <p:cNvSpPr/>
            <p:nvPr/>
          </p:nvSpPr>
          <p:spPr>
            <a:xfrm>
              <a:off x="6164150" y="3636300"/>
              <a:ext cx="924000" cy="2568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4"/>
            <p:cNvSpPr/>
            <p:nvPr/>
          </p:nvSpPr>
          <p:spPr>
            <a:xfrm>
              <a:off x="5653350" y="3636300"/>
              <a:ext cx="256800" cy="256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8" name="Google Shape;138;p4"/>
          <p:cNvSpPr txBox="1">
            <a:spLocks noGrp="1"/>
          </p:cNvSpPr>
          <p:nvPr>
            <p:ph type="body" idx="1"/>
          </p:nvPr>
        </p:nvSpPr>
        <p:spPr>
          <a:xfrm>
            <a:off x="720000" y="1006701"/>
            <a:ext cx="7704000" cy="3599100"/>
          </a:xfrm>
          <a:prstGeom prst="rect">
            <a:avLst/>
          </a:prstGeom>
        </p:spPr>
        <p:txBody>
          <a:bodyPr spcFirstLastPara="1" wrap="square" lIns="0" tIns="91425" rIns="91425" bIns="91425" anchor="t" anchorCtr="0">
            <a:noAutofit/>
          </a:bodyPr>
          <a:lstStyle>
            <a:lvl1pPr marL="457200" lvl="0" indent="-304800" rtl="0">
              <a:lnSpc>
                <a:spcPct val="100000"/>
              </a:lnSpc>
              <a:spcBef>
                <a:spcPts val="0"/>
              </a:spcBef>
              <a:spcAft>
                <a:spcPts val="0"/>
              </a:spcAft>
              <a:buSzPts val="1200"/>
              <a:buFont typeface="Inria Sans"/>
              <a:buChar char="●"/>
              <a:defRPr sz="1300"/>
            </a:lvl1pPr>
            <a:lvl2pPr marL="914400" lvl="1" indent="-304800" rtl="0">
              <a:lnSpc>
                <a:spcPct val="115000"/>
              </a:lnSpc>
              <a:spcBef>
                <a:spcPts val="0"/>
              </a:spcBef>
              <a:spcAft>
                <a:spcPts val="0"/>
              </a:spcAft>
              <a:buSzPts val="1200"/>
              <a:buFont typeface="Inria Sans"/>
              <a:buChar char="○"/>
              <a:defRPr>
                <a:latin typeface="Inria Sans"/>
                <a:ea typeface="Inria Sans"/>
                <a:cs typeface="Inria Sans"/>
                <a:sym typeface="Inria Sans"/>
              </a:defRPr>
            </a:lvl2pPr>
            <a:lvl3pPr marL="1371600" lvl="2" indent="-304800" rtl="0">
              <a:lnSpc>
                <a:spcPct val="115000"/>
              </a:lnSpc>
              <a:spcBef>
                <a:spcPts val="1600"/>
              </a:spcBef>
              <a:spcAft>
                <a:spcPts val="0"/>
              </a:spcAft>
              <a:buSzPts val="1200"/>
              <a:buFont typeface="Inria Sans"/>
              <a:buChar char="■"/>
              <a:defRPr>
                <a:latin typeface="Inria Sans"/>
                <a:ea typeface="Inria Sans"/>
                <a:cs typeface="Inria Sans"/>
                <a:sym typeface="Inria Sans"/>
              </a:defRPr>
            </a:lvl3pPr>
            <a:lvl4pPr marL="1828800" lvl="3" indent="-304800" rtl="0">
              <a:lnSpc>
                <a:spcPct val="115000"/>
              </a:lnSpc>
              <a:spcBef>
                <a:spcPts val="1600"/>
              </a:spcBef>
              <a:spcAft>
                <a:spcPts val="0"/>
              </a:spcAft>
              <a:buSzPts val="1200"/>
              <a:buFont typeface="Inria Sans"/>
              <a:buChar char="●"/>
              <a:defRPr>
                <a:latin typeface="Inria Sans"/>
                <a:ea typeface="Inria Sans"/>
                <a:cs typeface="Inria Sans"/>
                <a:sym typeface="Inria Sans"/>
              </a:defRPr>
            </a:lvl4pPr>
            <a:lvl5pPr marL="2286000" lvl="4" indent="-304800" rtl="0">
              <a:lnSpc>
                <a:spcPct val="115000"/>
              </a:lnSpc>
              <a:spcBef>
                <a:spcPts val="1600"/>
              </a:spcBef>
              <a:spcAft>
                <a:spcPts val="0"/>
              </a:spcAft>
              <a:buSzPts val="1200"/>
              <a:buFont typeface="Inria Sans"/>
              <a:buChar char="○"/>
              <a:defRPr>
                <a:latin typeface="Inria Sans"/>
                <a:ea typeface="Inria Sans"/>
                <a:cs typeface="Inria Sans"/>
                <a:sym typeface="Inria Sans"/>
              </a:defRPr>
            </a:lvl5pPr>
            <a:lvl6pPr marL="2743200" lvl="5" indent="-304800" rtl="0">
              <a:lnSpc>
                <a:spcPct val="115000"/>
              </a:lnSpc>
              <a:spcBef>
                <a:spcPts val="1600"/>
              </a:spcBef>
              <a:spcAft>
                <a:spcPts val="0"/>
              </a:spcAft>
              <a:buSzPts val="1200"/>
              <a:buFont typeface="Inria Sans"/>
              <a:buChar char="■"/>
              <a:defRPr>
                <a:latin typeface="Inria Sans"/>
                <a:ea typeface="Inria Sans"/>
                <a:cs typeface="Inria Sans"/>
                <a:sym typeface="Inria Sans"/>
              </a:defRPr>
            </a:lvl6pPr>
            <a:lvl7pPr marL="3200400" lvl="6" indent="-304800" rtl="0">
              <a:lnSpc>
                <a:spcPct val="115000"/>
              </a:lnSpc>
              <a:spcBef>
                <a:spcPts val="1600"/>
              </a:spcBef>
              <a:spcAft>
                <a:spcPts val="0"/>
              </a:spcAft>
              <a:buSzPts val="1200"/>
              <a:buFont typeface="Inria Sans"/>
              <a:buChar char="●"/>
              <a:defRPr>
                <a:latin typeface="Inria Sans"/>
                <a:ea typeface="Inria Sans"/>
                <a:cs typeface="Inria Sans"/>
                <a:sym typeface="Inria Sans"/>
              </a:defRPr>
            </a:lvl7pPr>
            <a:lvl8pPr marL="3657600" lvl="7" indent="-304800" rtl="0">
              <a:lnSpc>
                <a:spcPct val="115000"/>
              </a:lnSpc>
              <a:spcBef>
                <a:spcPts val="1600"/>
              </a:spcBef>
              <a:spcAft>
                <a:spcPts val="0"/>
              </a:spcAft>
              <a:buSzPts val="1200"/>
              <a:buFont typeface="Inria Sans"/>
              <a:buChar char="○"/>
              <a:defRPr>
                <a:latin typeface="Inria Sans"/>
                <a:ea typeface="Inria Sans"/>
                <a:cs typeface="Inria Sans"/>
                <a:sym typeface="Inria Sans"/>
              </a:defRPr>
            </a:lvl8pPr>
            <a:lvl9pPr marL="4114800" lvl="8" indent="-304800" rtl="0">
              <a:lnSpc>
                <a:spcPct val="115000"/>
              </a:lnSpc>
              <a:spcBef>
                <a:spcPts val="1600"/>
              </a:spcBef>
              <a:spcAft>
                <a:spcPts val="1600"/>
              </a:spcAft>
              <a:buSzPts val="1200"/>
              <a:buFont typeface="Inria Sans"/>
              <a:buChar char="■"/>
              <a:defRPr>
                <a:latin typeface="Inria Sans"/>
                <a:ea typeface="Inria Sans"/>
                <a:cs typeface="Inria Sans"/>
                <a:sym typeface="Inria Sans"/>
              </a:defRPr>
            </a:lvl9pPr>
          </a:lstStyle>
          <a:p>
            <a:endParaRPr/>
          </a:p>
        </p:txBody>
      </p:sp>
      <p:sp>
        <p:nvSpPr>
          <p:cNvPr id="139" name="Google Shape;139;p4"/>
          <p:cNvSpPr txBox="1">
            <a:spLocks noGrp="1"/>
          </p:cNvSpPr>
          <p:nvPr>
            <p:ph type="title"/>
          </p:nvPr>
        </p:nvSpPr>
        <p:spPr>
          <a:xfrm>
            <a:off x="720000" y="472139"/>
            <a:ext cx="7704000" cy="572700"/>
          </a:xfrm>
          <a:prstGeom prst="rect">
            <a:avLst/>
          </a:prstGeom>
        </p:spPr>
        <p:txBody>
          <a:bodyPr spcFirstLastPara="1" wrap="square" lIns="0" tIns="91425" rIns="91425" bIns="91425" anchor="t" anchorCtr="0">
            <a:noAutofit/>
          </a:bodyPr>
          <a:lstStyle>
            <a:lvl1pPr lvl="0" rtl="0">
              <a:spcBef>
                <a:spcPts val="0"/>
              </a:spcBef>
              <a:spcAft>
                <a:spcPts val="0"/>
              </a:spcAft>
              <a:buSzPts val="3500"/>
              <a:buNone/>
              <a:defRPr sz="32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hanks">
  <p:cSld name="CUSTOM_3">
    <p:spTree>
      <p:nvGrpSpPr>
        <p:cNvPr id="1" name="Shape 1104"/>
        <p:cNvGrpSpPr/>
        <p:nvPr/>
      </p:nvGrpSpPr>
      <p:grpSpPr>
        <a:xfrm>
          <a:off x="0" y="0"/>
          <a:ext cx="0" cy="0"/>
          <a:chOff x="0" y="0"/>
          <a:chExt cx="0" cy="0"/>
        </a:xfrm>
      </p:grpSpPr>
      <p:sp>
        <p:nvSpPr>
          <p:cNvPr id="1105" name="Google Shape;1105;p32"/>
          <p:cNvSpPr txBox="1">
            <a:spLocks noGrp="1"/>
          </p:cNvSpPr>
          <p:nvPr>
            <p:ph type="title"/>
          </p:nvPr>
        </p:nvSpPr>
        <p:spPr>
          <a:xfrm>
            <a:off x="1870525" y="539400"/>
            <a:ext cx="5403000" cy="873000"/>
          </a:xfrm>
          <a:prstGeom prst="rect">
            <a:avLst/>
          </a:prstGeom>
        </p:spPr>
        <p:txBody>
          <a:bodyPr spcFirstLastPara="1" wrap="square" lIns="0" tIns="91425" rIns="91425" bIns="91425" anchor="t" anchorCtr="0">
            <a:noAutofit/>
          </a:bodyPr>
          <a:lstStyle>
            <a:lvl1pPr lvl="0" algn="ctr" rtl="0">
              <a:spcBef>
                <a:spcPts val="0"/>
              </a:spcBef>
              <a:spcAft>
                <a:spcPts val="0"/>
              </a:spcAft>
              <a:buSzPts val="3500"/>
              <a:buNone/>
              <a:defRPr sz="6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106" name="Google Shape;1106;p32"/>
          <p:cNvSpPr txBox="1">
            <a:spLocks noGrp="1"/>
          </p:cNvSpPr>
          <p:nvPr>
            <p:ph type="subTitle" idx="1"/>
          </p:nvPr>
        </p:nvSpPr>
        <p:spPr>
          <a:xfrm>
            <a:off x="2854650" y="1522075"/>
            <a:ext cx="3434700" cy="1426500"/>
          </a:xfrm>
          <a:prstGeom prst="rect">
            <a:avLst/>
          </a:prstGeom>
        </p:spPr>
        <p:txBody>
          <a:bodyPr spcFirstLastPara="1" wrap="square" lIns="0" tIns="91425" rIns="91425" bIns="91425" anchor="ctr" anchorCtr="0">
            <a:noAutofit/>
          </a:bodyPr>
          <a:lstStyle>
            <a:lvl1pPr lvl="0" algn="ctr" rtl="0">
              <a:lnSpc>
                <a:spcPct val="100000"/>
              </a:lnSpc>
              <a:spcBef>
                <a:spcPts val="0"/>
              </a:spcBef>
              <a:spcAft>
                <a:spcPts val="0"/>
              </a:spcAft>
              <a:buSzPts val="1400"/>
              <a:buNone/>
              <a:defRPr sz="18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107" name="Google Shape;1107;p32"/>
          <p:cNvSpPr txBox="1"/>
          <p:nvPr/>
        </p:nvSpPr>
        <p:spPr>
          <a:xfrm>
            <a:off x="2685596" y="3143191"/>
            <a:ext cx="3772800" cy="4347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300"/>
              </a:spcBef>
              <a:spcAft>
                <a:spcPts val="0"/>
              </a:spcAft>
              <a:buNone/>
            </a:pPr>
            <a:r>
              <a:rPr lang="en" sz="1000">
                <a:solidFill>
                  <a:schemeClr val="dk1"/>
                </a:solidFill>
                <a:latin typeface="Lato"/>
                <a:ea typeface="Lato"/>
                <a:cs typeface="Lato"/>
                <a:sym typeface="Lato"/>
              </a:rPr>
              <a:t>CREDITS: This presentation template was created by </a:t>
            </a:r>
            <a:r>
              <a:rPr lang="en" sz="1000" b="1">
                <a:solidFill>
                  <a:schemeClr val="dk1"/>
                </a:solidFill>
                <a:uFill>
                  <a:noFill/>
                </a:uFill>
                <a:latin typeface="Lato"/>
                <a:ea typeface="Lato"/>
                <a:cs typeface="Lato"/>
                <a:sym typeface="Lato"/>
                <a:hlinkClick r:id="rId2">
                  <a:extLst>
                    <a:ext uri="{A12FA001-AC4F-418D-AE19-62706E023703}">
                      <ahyp:hlinkClr xmlns:ahyp="http://schemas.microsoft.com/office/drawing/2018/hyperlinkcolor" val="tx"/>
                    </a:ext>
                  </a:extLst>
                </a:hlinkClick>
              </a:rPr>
              <a:t>Slidesgo</a:t>
            </a:r>
            <a:r>
              <a:rPr lang="en" sz="1000">
                <a:solidFill>
                  <a:schemeClr val="dk1"/>
                </a:solidFill>
                <a:latin typeface="Lato"/>
                <a:ea typeface="Lato"/>
                <a:cs typeface="Lato"/>
                <a:sym typeface="Lato"/>
              </a:rPr>
              <a:t>, including icons by </a:t>
            </a:r>
            <a:r>
              <a:rPr lang="en" sz="1000" b="1">
                <a:solidFill>
                  <a:schemeClr val="dk1"/>
                </a:solidFill>
                <a:uFill>
                  <a:noFill/>
                </a:uFill>
                <a:latin typeface="Lato"/>
                <a:ea typeface="Lato"/>
                <a:cs typeface="Lato"/>
                <a:sym typeface="Lato"/>
                <a:hlinkClick r:id="rId3">
                  <a:extLst>
                    <a:ext uri="{A12FA001-AC4F-418D-AE19-62706E023703}">
                      <ahyp:hlinkClr xmlns:ahyp="http://schemas.microsoft.com/office/drawing/2018/hyperlinkcolor" val="tx"/>
                    </a:ext>
                  </a:extLst>
                </a:hlinkClick>
              </a:rPr>
              <a:t>Flaticon</a:t>
            </a:r>
            <a:r>
              <a:rPr lang="en" sz="1000" b="1">
                <a:solidFill>
                  <a:schemeClr val="dk1"/>
                </a:solidFill>
                <a:latin typeface="Lato"/>
                <a:ea typeface="Lato"/>
                <a:cs typeface="Lato"/>
                <a:sym typeface="Lato"/>
              </a:rPr>
              <a:t> </a:t>
            </a:r>
            <a:r>
              <a:rPr lang="en" sz="1000">
                <a:solidFill>
                  <a:schemeClr val="dk1"/>
                </a:solidFill>
                <a:latin typeface="Lato"/>
                <a:ea typeface="Lato"/>
                <a:cs typeface="Lato"/>
                <a:sym typeface="Lato"/>
              </a:rPr>
              <a:t>and infographics &amp; images by </a:t>
            </a:r>
            <a:r>
              <a:rPr lang="en" sz="1000" b="1">
                <a:solidFill>
                  <a:schemeClr val="dk1"/>
                </a:solidFill>
                <a:uFill>
                  <a:noFill/>
                </a:uFill>
                <a:latin typeface="Lato"/>
                <a:ea typeface="Lato"/>
                <a:cs typeface="Lato"/>
                <a:sym typeface="Lato"/>
                <a:hlinkClick r:id="rId4">
                  <a:extLst>
                    <a:ext uri="{A12FA001-AC4F-418D-AE19-62706E023703}">
                      <ahyp:hlinkClr xmlns:ahyp="http://schemas.microsoft.com/office/drawing/2018/hyperlinkcolor" val="tx"/>
                    </a:ext>
                  </a:extLst>
                </a:hlinkClick>
              </a:rPr>
              <a:t>Freepik</a:t>
            </a:r>
            <a:endParaRPr sz="1000" b="1">
              <a:solidFill>
                <a:schemeClr val="dk1"/>
              </a:solidFill>
              <a:latin typeface="Lato"/>
              <a:ea typeface="Lato"/>
              <a:cs typeface="Lato"/>
              <a:sym typeface="Lato"/>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1108"/>
        <p:cNvGrpSpPr/>
        <p:nvPr/>
      </p:nvGrpSpPr>
      <p:grpSpPr>
        <a:xfrm>
          <a:off x="0" y="0"/>
          <a:ext cx="0" cy="0"/>
          <a:chOff x="0" y="0"/>
          <a:chExt cx="0" cy="0"/>
        </a:xfrm>
      </p:grpSpPr>
      <p:grpSp>
        <p:nvGrpSpPr>
          <p:cNvPr id="1109" name="Google Shape;1109;p33"/>
          <p:cNvGrpSpPr/>
          <p:nvPr/>
        </p:nvGrpSpPr>
        <p:grpSpPr>
          <a:xfrm>
            <a:off x="7950325" y="4769875"/>
            <a:ext cx="976084" cy="127476"/>
            <a:chOff x="59225" y="213200"/>
            <a:chExt cx="1966325" cy="256800"/>
          </a:xfrm>
        </p:grpSpPr>
        <p:sp>
          <p:nvSpPr>
            <p:cNvPr id="1110" name="Google Shape;1110;p33"/>
            <p:cNvSpPr/>
            <p:nvPr/>
          </p:nvSpPr>
          <p:spPr>
            <a:xfrm>
              <a:off x="59225" y="213200"/>
              <a:ext cx="924000" cy="2568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33"/>
            <p:cNvSpPr/>
            <p:nvPr/>
          </p:nvSpPr>
          <p:spPr>
            <a:xfrm>
              <a:off x="1101550" y="213200"/>
              <a:ext cx="924000" cy="2568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2" name="Google Shape;1112;p33"/>
          <p:cNvGrpSpPr/>
          <p:nvPr/>
        </p:nvGrpSpPr>
        <p:grpSpPr>
          <a:xfrm>
            <a:off x="3152200" y="4897360"/>
            <a:ext cx="699626" cy="127476"/>
            <a:chOff x="7367550" y="213200"/>
            <a:chExt cx="1409400" cy="256800"/>
          </a:xfrm>
        </p:grpSpPr>
        <p:sp>
          <p:nvSpPr>
            <p:cNvPr id="1113" name="Google Shape;1113;p33"/>
            <p:cNvSpPr/>
            <p:nvPr/>
          </p:nvSpPr>
          <p:spPr>
            <a:xfrm>
              <a:off x="7852950" y="213200"/>
              <a:ext cx="924000" cy="2568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33"/>
            <p:cNvSpPr/>
            <p:nvPr/>
          </p:nvSpPr>
          <p:spPr>
            <a:xfrm>
              <a:off x="7367550" y="213200"/>
              <a:ext cx="256800" cy="256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5" name="Google Shape;1115;p33"/>
          <p:cNvGrpSpPr/>
          <p:nvPr/>
        </p:nvGrpSpPr>
        <p:grpSpPr>
          <a:xfrm>
            <a:off x="241113" y="4642412"/>
            <a:ext cx="899675" cy="127476"/>
            <a:chOff x="59225" y="935725"/>
            <a:chExt cx="1812400" cy="256800"/>
          </a:xfrm>
        </p:grpSpPr>
        <p:sp>
          <p:nvSpPr>
            <p:cNvPr id="1116" name="Google Shape;1116;p33"/>
            <p:cNvSpPr/>
            <p:nvPr/>
          </p:nvSpPr>
          <p:spPr>
            <a:xfrm>
              <a:off x="59225" y="935725"/>
              <a:ext cx="256800" cy="256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33"/>
            <p:cNvSpPr/>
            <p:nvPr/>
          </p:nvSpPr>
          <p:spPr>
            <a:xfrm>
              <a:off x="503425" y="935725"/>
              <a:ext cx="256800" cy="256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33"/>
            <p:cNvSpPr/>
            <p:nvPr/>
          </p:nvSpPr>
          <p:spPr>
            <a:xfrm>
              <a:off x="947625" y="935725"/>
              <a:ext cx="924000" cy="256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9" name="Google Shape;1119;p33"/>
          <p:cNvGrpSpPr/>
          <p:nvPr/>
        </p:nvGrpSpPr>
        <p:grpSpPr>
          <a:xfrm>
            <a:off x="4760188" y="86893"/>
            <a:ext cx="699626" cy="127476"/>
            <a:chOff x="7367550" y="213200"/>
            <a:chExt cx="1409400" cy="256800"/>
          </a:xfrm>
        </p:grpSpPr>
        <p:sp>
          <p:nvSpPr>
            <p:cNvPr id="1120" name="Google Shape;1120;p33"/>
            <p:cNvSpPr/>
            <p:nvPr/>
          </p:nvSpPr>
          <p:spPr>
            <a:xfrm>
              <a:off x="7852950" y="213200"/>
              <a:ext cx="924000" cy="2568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33"/>
            <p:cNvSpPr/>
            <p:nvPr/>
          </p:nvSpPr>
          <p:spPr>
            <a:xfrm>
              <a:off x="7367550" y="213200"/>
              <a:ext cx="256800" cy="2568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2" name="Google Shape;1122;p33"/>
          <p:cNvGrpSpPr/>
          <p:nvPr/>
        </p:nvGrpSpPr>
        <p:grpSpPr>
          <a:xfrm>
            <a:off x="6966150" y="293494"/>
            <a:ext cx="1550555" cy="127476"/>
            <a:chOff x="5653350" y="1527950"/>
            <a:chExt cx="3123600" cy="256800"/>
          </a:xfrm>
        </p:grpSpPr>
        <p:sp>
          <p:nvSpPr>
            <p:cNvPr id="1123" name="Google Shape;1123;p33"/>
            <p:cNvSpPr/>
            <p:nvPr/>
          </p:nvSpPr>
          <p:spPr>
            <a:xfrm>
              <a:off x="7852950" y="1527950"/>
              <a:ext cx="924000" cy="256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33"/>
            <p:cNvSpPr/>
            <p:nvPr/>
          </p:nvSpPr>
          <p:spPr>
            <a:xfrm>
              <a:off x="7342150" y="1527950"/>
              <a:ext cx="256800" cy="256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33"/>
            <p:cNvSpPr/>
            <p:nvPr/>
          </p:nvSpPr>
          <p:spPr>
            <a:xfrm flipH="1">
              <a:off x="5653350" y="1527950"/>
              <a:ext cx="924000" cy="256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33"/>
            <p:cNvSpPr/>
            <p:nvPr/>
          </p:nvSpPr>
          <p:spPr>
            <a:xfrm flipH="1">
              <a:off x="6831350" y="1527950"/>
              <a:ext cx="256800" cy="256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7" name="Google Shape;1127;p33"/>
          <p:cNvGrpSpPr/>
          <p:nvPr/>
        </p:nvGrpSpPr>
        <p:grpSpPr>
          <a:xfrm>
            <a:off x="86875" y="214377"/>
            <a:ext cx="1550555" cy="127476"/>
            <a:chOff x="5653350" y="3636300"/>
            <a:chExt cx="3123600" cy="256800"/>
          </a:xfrm>
        </p:grpSpPr>
        <p:sp>
          <p:nvSpPr>
            <p:cNvPr id="1128" name="Google Shape;1128;p33"/>
            <p:cNvSpPr/>
            <p:nvPr/>
          </p:nvSpPr>
          <p:spPr>
            <a:xfrm flipH="1">
              <a:off x="7342150" y="3636300"/>
              <a:ext cx="924000" cy="2568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33"/>
            <p:cNvSpPr/>
            <p:nvPr/>
          </p:nvSpPr>
          <p:spPr>
            <a:xfrm flipH="1">
              <a:off x="8520150" y="3636300"/>
              <a:ext cx="256800" cy="256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33"/>
            <p:cNvSpPr/>
            <p:nvPr/>
          </p:nvSpPr>
          <p:spPr>
            <a:xfrm>
              <a:off x="6164150" y="3636300"/>
              <a:ext cx="924000" cy="2568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33"/>
            <p:cNvSpPr/>
            <p:nvPr/>
          </p:nvSpPr>
          <p:spPr>
            <a:xfrm>
              <a:off x="5653350" y="3636300"/>
              <a:ext cx="256800" cy="256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Background 2">
  <p:cSld name="CUSTOM_11">
    <p:bg>
      <p:bgPr>
        <a:solidFill>
          <a:schemeClr val="lt1"/>
        </a:solidFill>
        <a:effectLst/>
      </p:bgPr>
    </p:bg>
    <p:spTree>
      <p:nvGrpSpPr>
        <p:cNvPr id="1" name="Shape 1132"/>
        <p:cNvGrpSpPr/>
        <p:nvPr/>
      </p:nvGrpSpPr>
      <p:grpSpPr>
        <a:xfrm>
          <a:off x="0" y="0"/>
          <a:ext cx="0" cy="0"/>
          <a:chOff x="0" y="0"/>
          <a:chExt cx="0" cy="0"/>
        </a:xfrm>
      </p:grpSpPr>
      <p:grpSp>
        <p:nvGrpSpPr>
          <p:cNvPr id="1133" name="Google Shape;1133;p34"/>
          <p:cNvGrpSpPr/>
          <p:nvPr/>
        </p:nvGrpSpPr>
        <p:grpSpPr>
          <a:xfrm flipH="1">
            <a:off x="3363991" y="4926925"/>
            <a:ext cx="976084" cy="127476"/>
            <a:chOff x="59225" y="213200"/>
            <a:chExt cx="1966325" cy="256800"/>
          </a:xfrm>
        </p:grpSpPr>
        <p:sp>
          <p:nvSpPr>
            <p:cNvPr id="1134" name="Google Shape;1134;p34"/>
            <p:cNvSpPr/>
            <p:nvPr/>
          </p:nvSpPr>
          <p:spPr>
            <a:xfrm>
              <a:off x="59225" y="213200"/>
              <a:ext cx="924000" cy="2568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34"/>
            <p:cNvSpPr/>
            <p:nvPr/>
          </p:nvSpPr>
          <p:spPr>
            <a:xfrm>
              <a:off x="1101550" y="213200"/>
              <a:ext cx="924000" cy="2568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6" name="Google Shape;1136;p34"/>
          <p:cNvGrpSpPr/>
          <p:nvPr/>
        </p:nvGrpSpPr>
        <p:grpSpPr>
          <a:xfrm>
            <a:off x="389450" y="4860060"/>
            <a:ext cx="699626" cy="127476"/>
            <a:chOff x="7367550" y="213200"/>
            <a:chExt cx="1409400" cy="256800"/>
          </a:xfrm>
        </p:grpSpPr>
        <p:sp>
          <p:nvSpPr>
            <p:cNvPr id="1137" name="Google Shape;1137;p34"/>
            <p:cNvSpPr/>
            <p:nvPr/>
          </p:nvSpPr>
          <p:spPr>
            <a:xfrm>
              <a:off x="7852950" y="213200"/>
              <a:ext cx="924000" cy="2568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34"/>
            <p:cNvSpPr/>
            <p:nvPr/>
          </p:nvSpPr>
          <p:spPr>
            <a:xfrm>
              <a:off x="7367550" y="213200"/>
              <a:ext cx="256800" cy="256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9" name="Google Shape;1139;p34"/>
          <p:cNvGrpSpPr/>
          <p:nvPr/>
        </p:nvGrpSpPr>
        <p:grpSpPr>
          <a:xfrm rot="10800000" flipH="1">
            <a:off x="389450" y="1291090"/>
            <a:ext cx="899675" cy="127476"/>
            <a:chOff x="59225" y="935725"/>
            <a:chExt cx="1812400" cy="256800"/>
          </a:xfrm>
        </p:grpSpPr>
        <p:sp>
          <p:nvSpPr>
            <p:cNvPr id="1140" name="Google Shape;1140;p34"/>
            <p:cNvSpPr/>
            <p:nvPr/>
          </p:nvSpPr>
          <p:spPr>
            <a:xfrm>
              <a:off x="59225" y="935725"/>
              <a:ext cx="256800" cy="256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34"/>
            <p:cNvSpPr/>
            <p:nvPr/>
          </p:nvSpPr>
          <p:spPr>
            <a:xfrm>
              <a:off x="503425" y="935725"/>
              <a:ext cx="256800" cy="256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34"/>
            <p:cNvSpPr/>
            <p:nvPr/>
          </p:nvSpPr>
          <p:spPr>
            <a:xfrm>
              <a:off x="947625" y="935725"/>
              <a:ext cx="924000" cy="2568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3" name="Google Shape;1143;p34"/>
          <p:cNvGrpSpPr/>
          <p:nvPr/>
        </p:nvGrpSpPr>
        <p:grpSpPr>
          <a:xfrm>
            <a:off x="1035750" y="166005"/>
            <a:ext cx="699626" cy="127476"/>
            <a:chOff x="7367550" y="213200"/>
            <a:chExt cx="1409400" cy="256800"/>
          </a:xfrm>
        </p:grpSpPr>
        <p:sp>
          <p:nvSpPr>
            <p:cNvPr id="1144" name="Google Shape;1144;p34"/>
            <p:cNvSpPr/>
            <p:nvPr/>
          </p:nvSpPr>
          <p:spPr>
            <a:xfrm>
              <a:off x="7852950" y="213200"/>
              <a:ext cx="924000" cy="2568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34"/>
            <p:cNvSpPr/>
            <p:nvPr/>
          </p:nvSpPr>
          <p:spPr>
            <a:xfrm>
              <a:off x="7367550" y="213200"/>
              <a:ext cx="256800" cy="2568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6" name="Google Shape;1146;p34"/>
          <p:cNvGrpSpPr/>
          <p:nvPr/>
        </p:nvGrpSpPr>
        <p:grpSpPr>
          <a:xfrm flipH="1">
            <a:off x="5577888" y="917382"/>
            <a:ext cx="1550555" cy="127476"/>
            <a:chOff x="5653350" y="1527950"/>
            <a:chExt cx="3123600" cy="256800"/>
          </a:xfrm>
        </p:grpSpPr>
        <p:sp>
          <p:nvSpPr>
            <p:cNvPr id="1147" name="Google Shape;1147;p34"/>
            <p:cNvSpPr/>
            <p:nvPr/>
          </p:nvSpPr>
          <p:spPr>
            <a:xfrm>
              <a:off x="7852950" y="1527950"/>
              <a:ext cx="924000" cy="256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34"/>
            <p:cNvSpPr/>
            <p:nvPr/>
          </p:nvSpPr>
          <p:spPr>
            <a:xfrm>
              <a:off x="7342150" y="1527950"/>
              <a:ext cx="256800" cy="256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34"/>
            <p:cNvSpPr/>
            <p:nvPr/>
          </p:nvSpPr>
          <p:spPr>
            <a:xfrm flipH="1">
              <a:off x="5653350" y="1527950"/>
              <a:ext cx="924000" cy="256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34"/>
            <p:cNvSpPr/>
            <p:nvPr/>
          </p:nvSpPr>
          <p:spPr>
            <a:xfrm flipH="1">
              <a:off x="6831350" y="1527950"/>
              <a:ext cx="256800" cy="256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1" name="Google Shape;1151;p34"/>
          <p:cNvGrpSpPr/>
          <p:nvPr/>
        </p:nvGrpSpPr>
        <p:grpSpPr>
          <a:xfrm>
            <a:off x="7878258" y="4732581"/>
            <a:ext cx="1120176" cy="127476"/>
            <a:chOff x="59225" y="3731075"/>
            <a:chExt cx="2256600" cy="256800"/>
          </a:xfrm>
        </p:grpSpPr>
        <p:sp>
          <p:nvSpPr>
            <p:cNvPr id="1152" name="Google Shape;1152;p34"/>
            <p:cNvSpPr/>
            <p:nvPr/>
          </p:nvSpPr>
          <p:spPr>
            <a:xfrm flipH="1">
              <a:off x="1614825" y="3731075"/>
              <a:ext cx="256800" cy="256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34"/>
            <p:cNvSpPr/>
            <p:nvPr/>
          </p:nvSpPr>
          <p:spPr>
            <a:xfrm flipH="1">
              <a:off x="1170625" y="3731075"/>
              <a:ext cx="256800" cy="256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34"/>
            <p:cNvSpPr/>
            <p:nvPr/>
          </p:nvSpPr>
          <p:spPr>
            <a:xfrm flipH="1">
              <a:off x="59225" y="3731075"/>
              <a:ext cx="924000" cy="256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34"/>
            <p:cNvSpPr/>
            <p:nvPr/>
          </p:nvSpPr>
          <p:spPr>
            <a:xfrm flipH="1">
              <a:off x="2059025" y="3731075"/>
              <a:ext cx="256800" cy="256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6" name="Google Shape;1156;p34"/>
          <p:cNvGrpSpPr/>
          <p:nvPr/>
        </p:nvGrpSpPr>
        <p:grpSpPr>
          <a:xfrm>
            <a:off x="7415800" y="293476"/>
            <a:ext cx="1550555" cy="127476"/>
            <a:chOff x="5653350" y="2333400"/>
            <a:chExt cx="3123600" cy="256800"/>
          </a:xfrm>
        </p:grpSpPr>
        <p:sp>
          <p:nvSpPr>
            <p:cNvPr id="1157" name="Google Shape;1157;p34"/>
            <p:cNvSpPr/>
            <p:nvPr/>
          </p:nvSpPr>
          <p:spPr>
            <a:xfrm>
              <a:off x="7852950" y="2333400"/>
              <a:ext cx="924000" cy="2568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34"/>
            <p:cNvSpPr/>
            <p:nvPr/>
          </p:nvSpPr>
          <p:spPr>
            <a:xfrm>
              <a:off x="7342150" y="2333400"/>
              <a:ext cx="256800" cy="256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34"/>
            <p:cNvSpPr/>
            <p:nvPr/>
          </p:nvSpPr>
          <p:spPr>
            <a:xfrm>
              <a:off x="6164150" y="2333400"/>
              <a:ext cx="924000" cy="2568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34"/>
            <p:cNvSpPr/>
            <p:nvPr/>
          </p:nvSpPr>
          <p:spPr>
            <a:xfrm>
              <a:off x="5653350" y="2333400"/>
              <a:ext cx="256800" cy="256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1164"/>
        <p:cNvGrpSpPr/>
        <p:nvPr/>
      </p:nvGrpSpPr>
      <p:grpSpPr>
        <a:xfrm>
          <a:off x="0" y="0"/>
          <a:ext cx="0" cy="0"/>
          <a:chOff x="0" y="0"/>
          <a:chExt cx="0" cy="0"/>
        </a:xfrm>
      </p:grpSpPr>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only">
  <p:cSld name="CUSTOM">
    <p:spTree>
      <p:nvGrpSpPr>
        <p:cNvPr id="1" name="Shape 1165"/>
        <p:cNvGrpSpPr/>
        <p:nvPr/>
      </p:nvGrpSpPr>
      <p:grpSpPr>
        <a:xfrm>
          <a:off x="0" y="0"/>
          <a:ext cx="0" cy="0"/>
          <a:chOff x="0" y="0"/>
          <a:chExt cx="0" cy="0"/>
        </a:xfrm>
      </p:grpSpPr>
      <p:sp>
        <p:nvSpPr>
          <p:cNvPr id="1166" name="Google Shape;1166;p37"/>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Arial"/>
              <a:buNone/>
              <a:defRPr>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solidFill>
          <a:schemeClr val="lt1"/>
        </a:solidFill>
        <a:effectLst/>
      </p:bgPr>
    </p:bg>
    <p:spTree>
      <p:nvGrpSpPr>
        <p:cNvPr id="1" name="Shape 140"/>
        <p:cNvGrpSpPr/>
        <p:nvPr/>
      </p:nvGrpSpPr>
      <p:grpSpPr>
        <a:xfrm>
          <a:off x="0" y="0"/>
          <a:ext cx="0" cy="0"/>
          <a:chOff x="0" y="0"/>
          <a:chExt cx="0" cy="0"/>
        </a:xfrm>
      </p:grpSpPr>
      <p:sp>
        <p:nvSpPr>
          <p:cNvPr id="141" name="Google Shape;141;p5"/>
          <p:cNvSpPr txBox="1">
            <a:spLocks noGrp="1"/>
          </p:cNvSpPr>
          <p:nvPr>
            <p:ph type="title"/>
          </p:nvPr>
        </p:nvSpPr>
        <p:spPr>
          <a:xfrm>
            <a:off x="1565299" y="2460678"/>
            <a:ext cx="2469600" cy="558900"/>
          </a:xfrm>
          <a:prstGeom prst="rect">
            <a:avLst/>
          </a:prstGeom>
        </p:spPr>
        <p:txBody>
          <a:bodyPr spcFirstLastPara="1" wrap="square" lIns="0" tIns="91425" rIns="91425" bIns="91425" anchor="t" anchorCtr="0">
            <a:noAutofit/>
          </a:bodyPr>
          <a:lstStyle>
            <a:lvl1pPr lvl="0" algn="ctr" rtl="0">
              <a:spcBef>
                <a:spcPts val="0"/>
              </a:spcBef>
              <a:spcAft>
                <a:spcPts val="0"/>
              </a:spcAft>
              <a:buSzPts val="3500"/>
              <a:buNone/>
              <a:defRPr sz="23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42" name="Google Shape;142;p5"/>
          <p:cNvSpPr txBox="1">
            <a:spLocks noGrp="1"/>
          </p:cNvSpPr>
          <p:nvPr>
            <p:ph type="title" idx="2"/>
          </p:nvPr>
        </p:nvSpPr>
        <p:spPr>
          <a:xfrm>
            <a:off x="5109101" y="2460678"/>
            <a:ext cx="2469600" cy="558900"/>
          </a:xfrm>
          <a:prstGeom prst="rect">
            <a:avLst/>
          </a:prstGeom>
        </p:spPr>
        <p:txBody>
          <a:bodyPr spcFirstLastPara="1" wrap="square" lIns="0" tIns="91425" rIns="91425" bIns="91425" anchor="t" anchorCtr="0">
            <a:noAutofit/>
          </a:bodyPr>
          <a:lstStyle>
            <a:lvl1pPr lvl="0" algn="ctr" rtl="0">
              <a:spcBef>
                <a:spcPts val="0"/>
              </a:spcBef>
              <a:spcAft>
                <a:spcPts val="0"/>
              </a:spcAft>
              <a:buSzPts val="3500"/>
              <a:buNone/>
              <a:defRPr sz="23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43" name="Google Shape;143;p5"/>
          <p:cNvSpPr txBox="1">
            <a:spLocks noGrp="1"/>
          </p:cNvSpPr>
          <p:nvPr>
            <p:ph type="subTitle" idx="1"/>
          </p:nvPr>
        </p:nvSpPr>
        <p:spPr>
          <a:xfrm>
            <a:off x="5167901" y="2689141"/>
            <a:ext cx="2352000" cy="1350600"/>
          </a:xfrm>
          <a:prstGeom prst="rect">
            <a:avLst/>
          </a:prstGeom>
        </p:spPr>
        <p:txBody>
          <a:bodyPr spcFirstLastPara="1" wrap="square" lIns="0" tIns="91425" rIns="91425" bIns="91425" anchor="t" anchorCtr="0">
            <a:noAutofit/>
          </a:bodyPr>
          <a:lstStyle>
            <a:lvl1pPr lvl="0" algn="ctr" rtl="0">
              <a:lnSpc>
                <a:spcPct val="100000"/>
              </a:lnSpc>
              <a:spcBef>
                <a:spcPts val="0"/>
              </a:spcBef>
              <a:spcAft>
                <a:spcPts val="0"/>
              </a:spcAft>
              <a:buSzPts val="2800"/>
              <a:buFont typeface="Inria Sans"/>
              <a:buNone/>
              <a:defRPr sz="1400"/>
            </a:lvl1pPr>
            <a:lvl2pPr lvl="1" algn="ctr" rtl="0">
              <a:lnSpc>
                <a:spcPct val="100000"/>
              </a:lnSpc>
              <a:spcBef>
                <a:spcPts val="0"/>
              </a:spcBef>
              <a:spcAft>
                <a:spcPts val="0"/>
              </a:spcAft>
              <a:buSzPts val="2800"/>
              <a:buFont typeface="Inria Sans"/>
              <a:buNone/>
              <a:defRPr sz="2800">
                <a:latin typeface="Inria Sans"/>
                <a:ea typeface="Inria Sans"/>
                <a:cs typeface="Inria Sans"/>
                <a:sym typeface="Inria Sans"/>
              </a:defRPr>
            </a:lvl2pPr>
            <a:lvl3pPr lvl="2" algn="ctr" rtl="0">
              <a:lnSpc>
                <a:spcPct val="100000"/>
              </a:lnSpc>
              <a:spcBef>
                <a:spcPts val="0"/>
              </a:spcBef>
              <a:spcAft>
                <a:spcPts val="0"/>
              </a:spcAft>
              <a:buSzPts val="2800"/>
              <a:buFont typeface="Inria Sans"/>
              <a:buNone/>
              <a:defRPr sz="2800">
                <a:latin typeface="Inria Sans"/>
                <a:ea typeface="Inria Sans"/>
                <a:cs typeface="Inria Sans"/>
                <a:sym typeface="Inria Sans"/>
              </a:defRPr>
            </a:lvl3pPr>
            <a:lvl4pPr lvl="3" algn="ctr" rtl="0">
              <a:lnSpc>
                <a:spcPct val="100000"/>
              </a:lnSpc>
              <a:spcBef>
                <a:spcPts val="0"/>
              </a:spcBef>
              <a:spcAft>
                <a:spcPts val="0"/>
              </a:spcAft>
              <a:buSzPts val="2800"/>
              <a:buFont typeface="Inria Sans"/>
              <a:buNone/>
              <a:defRPr sz="2800">
                <a:latin typeface="Inria Sans"/>
                <a:ea typeface="Inria Sans"/>
                <a:cs typeface="Inria Sans"/>
                <a:sym typeface="Inria Sans"/>
              </a:defRPr>
            </a:lvl4pPr>
            <a:lvl5pPr lvl="4" algn="ctr" rtl="0">
              <a:lnSpc>
                <a:spcPct val="100000"/>
              </a:lnSpc>
              <a:spcBef>
                <a:spcPts val="0"/>
              </a:spcBef>
              <a:spcAft>
                <a:spcPts val="0"/>
              </a:spcAft>
              <a:buSzPts val="2800"/>
              <a:buFont typeface="Inria Sans"/>
              <a:buNone/>
              <a:defRPr sz="2800">
                <a:latin typeface="Inria Sans"/>
                <a:ea typeface="Inria Sans"/>
                <a:cs typeface="Inria Sans"/>
                <a:sym typeface="Inria Sans"/>
              </a:defRPr>
            </a:lvl5pPr>
            <a:lvl6pPr lvl="5" algn="ctr" rtl="0">
              <a:lnSpc>
                <a:spcPct val="100000"/>
              </a:lnSpc>
              <a:spcBef>
                <a:spcPts val="0"/>
              </a:spcBef>
              <a:spcAft>
                <a:spcPts val="0"/>
              </a:spcAft>
              <a:buSzPts val="2800"/>
              <a:buFont typeface="Inria Sans"/>
              <a:buNone/>
              <a:defRPr sz="2800">
                <a:latin typeface="Inria Sans"/>
                <a:ea typeface="Inria Sans"/>
                <a:cs typeface="Inria Sans"/>
                <a:sym typeface="Inria Sans"/>
              </a:defRPr>
            </a:lvl6pPr>
            <a:lvl7pPr lvl="6" algn="ctr" rtl="0">
              <a:lnSpc>
                <a:spcPct val="100000"/>
              </a:lnSpc>
              <a:spcBef>
                <a:spcPts val="0"/>
              </a:spcBef>
              <a:spcAft>
                <a:spcPts val="0"/>
              </a:spcAft>
              <a:buSzPts val="2800"/>
              <a:buFont typeface="Inria Sans"/>
              <a:buNone/>
              <a:defRPr sz="2800">
                <a:latin typeface="Inria Sans"/>
                <a:ea typeface="Inria Sans"/>
                <a:cs typeface="Inria Sans"/>
                <a:sym typeface="Inria Sans"/>
              </a:defRPr>
            </a:lvl7pPr>
            <a:lvl8pPr lvl="7" algn="ctr" rtl="0">
              <a:lnSpc>
                <a:spcPct val="100000"/>
              </a:lnSpc>
              <a:spcBef>
                <a:spcPts val="0"/>
              </a:spcBef>
              <a:spcAft>
                <a:spcPts val="0"/>
              </a:spcAft>
              <a:buSzPts val="2800"/>
              <a:buFont typeface="Inria Sans"/>
              <a:buNone/>
              <a:defRPr sz="2800">
                <a:latin typeface="Inria Sans"/>
                <a:ea typeface="Inria Sans"/>
                <a:cs typeface="Inria Sans"/>
                <a:sym typeface="Inria Sans"/>
              </a:defRPr>
            </a:lvl8pPr>
            <a:lvl9pPr lvl="8" algn="ctr" rtl="0">
              <a:lnSpc>
                <a:spcPct val="100000"/>
              </a:lnSpc>
              <a:spcBef>
                <a:spcPts val="0"/>
              </a:spcBef>
              <a:spcAft>
                <a:spcPts val="0"/>
              </a:spcAft>
              <a:buSzPts val="2800"/>
              <a:buFont typeface="Inria Sans"/>
              <a:buNone/>
              <a:defRPr sz="2800">
                <a:latin typeface="Inria Sans"/>
                <a:ea typeface="Inria Sans"/>
                <a:cs typeface="Inria Sans"/>
                <a:sym typeface="Inria Sans"/>
              </a:defRPr>
            </a:lvl9pPr>
          </a:lstStyle>
          <a:p>
            <a:endParaRPr/>
          </a:p>
        </p:txBody>
      </p:sp>
      <p:sp>
        <p:nvSpPr>
          <p:cNvPr id="144" name="Google Shape;144;p5"/>
          <p:cNvSpPr txBox="1">
            <a:spLocks noGrp="1"/>
          </p:cNvSpPr>
          <p:nvPr>
            <p:ph type="subTitle" idx="3"/>
          </p:nvPr>
        </p:nvSpPr>
        <p:spPr>
          <a:xfrm>
            <a:off x="1624099" y="2689141"/>
            <a:ext cx="2352000" cy="1350600"/>
          </a:xfrm>
          <a:prstGeom prst="rect">
            <a:avLst/>
          </a:prstGeom>
        </p:spPr>
        <p:txBody>
          <a:bodyPr spcFirstLastPara="1" wrap="square" lIns="0" tIns="91425" rIns="91425" bIns="91425" anchor="t" anchorCtr="0">
            <a:noAutofit/>
          </a:bodyPr>
          <a:lstStyle>
            <a:lvl1pPr lvl="0" algn="ctr" rtl="0">
              <a:lnSpc>
                <a:spcPct val="100000"/>
              </a:lnSpc>
              <a:spcBef>
                <a:spcPts val="0"/>
              </a:spcBef>
              <a:spcAft>
                <a:spcPts val="0"/>
              </a:spcAft>
              <a:buSzPts val="2800"/>
              <a:buFont typeface="Inria Sans"/>
              <a:buNone/>
              <a:defRPr sz="1400"/>
            </a:lvl1pPr>
            <a:lvl2pPr lvl="1" algn="ctr" rtl="0">
              <a:lnSpc>
                <a:spcPct val="100000"/>
              </a:lnSpc>
              <a:spcBef>
                <a:spcPts val="0"/>
              </a:spcBef>
              <a:spcAft>
                <a:spcPts val="0"/>
              </a:spcAft>
              <a:buSzPts val="2800"/>
              <a:buFont typeface="Inria Sans"/>
              <a:buNone/>
              <a:defRPr sz="2800">
                <a:latin typeface="Inria Sans"/>
                <a:ea typeface="Inria Sans"/>
                <a:cs typeface="Inria Sans"/>
                <a:sym typeface="Inria Sans"/>
              </a:defRPr>
            </a:lvl2pPr>
            <a:lvl3pPr lvl="2" algn="ctr" rtl="0">
              <a:lnSpc>
                <a:spcPct val="100000"/>
              </a:lnSpc>
              <a:spcBef>
                <a:spcPts val="0"/>
              </a:spcBef>
              <a:spcAft>
                <a:spcPts val="0"/>
              </a:spcAft>
              <a:buSzPts val="2800"/>
              <a:buFont typeface="Inria Sans"/>
              <a:buNone/>
              <a:defRPr sz="2800">
                <a:latin typeface="Inria Sans"/>
                <a:ea typeface="Inria Sans"/>
                <a:cs typeface="Inria Sans"/>
                <a:sym typeface="Inria Sans"/>
              </a:defRPr>
            </a:lvl3pPr>
            <a:lvl4pPr lvl="3" algn="ctr" rtl="0">
              <a:lnSpc>
                <a:spcPct val="100000"/>
              </a:lnSpc>
              <a:spcBef>
                <a:spcPts val="0"/>
              </a:spcBef>
              <a:spcAft>
                <a:spcPts val="0"/>
              </a:spcAft>
              <a:buSzPts val="2800"/>
              <a:buFont typeface="Inria Sans"/>
              <a:buNone/>
              <a:defRPr sz="2800">
                <a:latin typeface="Inria Sans"/>
                <a:ea typeface="Inria Sans"/>
                <a:cs typeface="Inria Sans"/>
                <a:sym typeface="Inria Sans"/>
              </a:defRPr>
            </a:lvl4pPr>
            <a:lvl5pPr lvl="4" algn="ctr" rtl="0">
              <a:lnSpc>
                <a:spcPct val="100000"/>
              </a:lnSpc>
              <a:spcBef>
                <a:spcPts val="0"/>
              </a:spcBef>
              <a:spcAft>
                <a:spcPts val="0"/>
              </a:spcAft>
              <a:buSzPts val="2800"/>
              <a:buFont typeface="Inria Sans"/>
              <a:buNone/>
              <a:defRPr sz="2800">
                <a:latin typeface="Inria Sans"/>
                <a:ea typeface="Inria Sans"/>
                <a:cs typeface="Inria Sans"/>
                <a:sym typeface="Inria Sans"/>
              </a:defRPr>
            </a:lvl5pPr>
            <a:lvl6pPr lvl="5" algn="ctr" rtl="0">
              <a:lnSpc>
                <a:spcPct val="100000"/>
              </a:lnSpc>
              <a:spcBef>
                <a:spcPts val="0"/>
              </a:spcBef>
              <a:spcAft>
                <a:spcPts val="0"/>
              </a:spcAft>
              <a:buSzPts val="2800"/>
              <a:buFont typeface="Inria Sans"/>
              <a:buNone/>
              <a:defRPr sz="2800">
                <a:latin typeface="Inria Sans"/>
                <a:ea typeface="Inria Sans"/>
                <a:cs typeface="Inria Sans"/>
                <a:sym typeface="Inria Sans"/>
              </a:defRPr>
            </a:lvl6pPr>
            <a:lvl7pPr lvl="6" algn="ctr" rtl="0">
              <a:lnSpc>
                <a:spcPct val="100000"/>
              </a:lnSpc>
              <a:spcBef>
                <a:spcPts val="0"/>
              </a:spcBef>
              <a:spcAft>
                <a:spcPts val="0"/>
              </a:spcAft>
              <a:buSzPts val="2800"/>
              <a:buFont typeface="Inria Sans"/>
              <a:buNone/>
              <a:defRPr sz="2800">
                <a:latin typeface="Inria Sans"/>
                <a:ea typeface="Inria Sans"/>
                <a:cs typeface="Inria Sans"/>
                <a:sym typeface="Inria Sans"/>
              </a:defRPr>
            </a:lvl7pPr>
            <a:lvl8pPr lvl="7" algn="ctr" rtl="0">
              <a:lnSpc>
                <a:spcPct val="100000"/>
              </a:lnSpc>
              <a:spcBef>
                <a:spcPts val="0"/>
              </a:spcBef>
              <a:spcAft>
                <a:spcPts val="0"/>
              </a:spcAft>
              <a:buSzPts val="2800"/>
              <a:buFont typeface="Inria Sans"/>
              <a:buNone/>
              <a:defRPr sz="2800">
                <a:latin typeface="Inria Sans"/>
                <a:ea typeface="Inria Sans"/>
                <a:cs typeface="Inria Sans"/>
                <a:sym typeface="Inria Sans"/>
              </a:defRPr>
            </a:lvl8pPr>
            <a:lvl9pPr lvl="8" algn="ctr" rtl="0">
              <a:lnSpc>
                <a:spcPct val="100000"/>
              </a:lnSpc>
              <a:spcBef>
                <a:spcPts val="0"/>
              </a:spcBef>
              <a:spcAft>
                <a:spcPts val="0"/>
              </a:spcAft>
              <a:buSzPts val="2800"/>
              <a:buFont typeface="Inria Sans"/>
              <a:buNone/>
              <a:defRPr sz="2800">
                <a:latin typeface="Inria Sans"/>
                <a:ea typeface="Inria Sans"/>
                <a:cs typeface="Inria Sans"/>
                <a:sym typeface="Inria Sans"/>
              </a:defRPr>
            </a:lvl9pPr>
          </a:lstStyle>
          <a:p>
            <a:endParaRPr/>
          </a:p>
        </p:txBody>
      </p:sp>
      <p:sp>
        <p:nvSpPr>
          <p:cNvPr id="145" name="Google Shape;145;p5"/>
          <p:cNvSpPr txBox="1">
            <a:spLocks noGrp="1"/>
          </p:cNvSpPr>
          <p:nvPr>
            <p:ph type="title" idx="4"/>
          </p:nvPr>
        </p:nvSpPr>
        <p:spPr>
          <a:xfrm>
            <a:off x="720000" y="472139"/>
            <a:ext cx="7704000" cy="572700"/>
          </a:xfrm>
          <a:prstGeom prst="rect">
            <a:avLst/>
          </a:prstGeom>
        </p:spPr>
        <p:txBody>
          <a:bodyPr spcFirstLastPara="1" wrap="square" lIns="0" tIns="91425" rIns="91425" bIns="91425" anchor="t" anchorCtr="0">
            <a:noAutofit/>
          </a:bodyPr>
          <a:lstStyle>
            <a:lvl1pPr lvl="0" rtl="0">
              <a:spcBef>
                <a:spcPts val="0"/>
              </a:spcBef>
              <a:spcAft>
                <a:spcPts val="0"/>
              </a:spcAft>
              <a:buSzPts val="3500"/>
              <a:buNone/>
              <a:defRPr sz="32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grpSp>
        <p:nvGrpSpPr>
          <p:cNvPr id="146" name="Google Shape;146;p5"/>
          <p:cNvGrpSpPr/>
          <p:nvPr/>
        </p:nvGrpSpPr>
        <p:grpSpPr>
          <a:xfrm>
            <a:off x="7578688" y="4694000"/>
            <a:ext cx="976084" cy="127476"/>
            <a:chOff x="59225" y="213200"/>
            <a:chExt cx="1966325" cy="256800"/>
          </a:xfrm>
        </p:grpSpPr>
        <p:sp>
          <p:nvSpPr>
            <p:cNvPr id="147" name="Google Shape;147;p5"/>
            <p:cNvSpPr/>
            <p:nvPr/>
          </p:nvSpPr>
          <p:spPr>
            <a:xfrm>
              <a:off x="59225" y="213200"/>
              <a:ext cx="924000" cy="2568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5"/>
            <p:cNvSpPr/>
            <p:nvPr/>
          </p:nvSpPr>
          <p:spPr>
            <a:xfrm>
              <a:off x="1101550" y="213200"/>
              <a:ext cx="924000" cy="2568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 name="Google Shape;149;p5"/>
          <p:cNvGrpSpPr/>
          <p:nvPr/>
        </p:nvGrpSpPr>
        <p:grpSpPr>
          <a:xfrm>
            <a:off x="341150" y="4920210"/>
            <a:ext cx="699626" cy="127476"/>
            <a:chOff x="7367550" y="213200"/>
            <a:chExt cx="1409400" cy="256800"/>
          </a:xfrm>
        </p:grpSpPr>
        <p:sp>
          <p:nvSpPr>
            <p:cNvPr id="150" name="Google Shape;150;p5"/>
            <p:cNvSpPr/>
            <p:nvPr/>
          </p:nvSpPr>
          <p:spPr>
            <a:xfrm>
              <a:off x="7852950" y="213200"/>
              <a:ext cx="924000" cy="2568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5"/>
            <p:cNvSpPr/>
            <p:nvPr/>
          </p:nvSpPr>
          <p:spPr>
            <a:xfrm>
              <a:off x="7367550" y="213200"/>
              <a:ext cx="256800" cy="256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 name="Google Shape;152;p5"/>
          <p:cNvGrpSpPr/>
          <p:nvPr/>
        </p:nvGrpSpPr>
        <p:grpSpPr>
          <a:xfrm>
            <a:off x="8124325" y="2429999"/>
            <a:ext cx="899675" cy="127476"/>
            <a:chOff x="59225" y="935725"/>
            <a:chExt cx="1812400" cy="256800"/>
          </a:xfrm>
        </p:grpSpPr>
        <p:sp>
          <p:nvSpPr>
            <p:cNvPr id="153" name="Google Shape;153;p5"/>
            <p:cNvSpPr/>
            <p:nvPr/>
          </p:nvSpPr>
          <p:spPr>
            <a:xfrm>
              <a:off x="59225" y="935725"/>
              <a:ext cx="256800" cy="256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5"/>
            <p:cNvSpPr/>
            <p:nvPr/>
          </p:nvSpPr>
          <p:spPr>
            <a:xfrm>
              <a:off x="503425" y="935725"/>
              <a:ext cx="256800" cy="256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5"/>
            <p:cNvSpPr/>
            <p:nvPr/>
          </p:nvSpPr>
          <p:spPr>
            <a:xfrm>
              <a:off x="947625" y="935725"/>
              <a:ext cx="924000" cy="256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 name="Google Shape;156;p5"/>
          <p:cNvGrpSpPr/>
          <p:nvPr/>
        </p:nvGrpSpPr>
        <p:grpSpPr>
          <a:xfrm>
            <a:off x="73538" y="293480"/>
            <a:ext cx="699626" cy="127476"/>
            <a:chOff x="7367550" y="213200"/>
            <a:chExt cx="1409400" cy="256800"/>
          </a:xfrm>
        </p:grpSpPr>
        <p:sp>
          <p:nvSpPr>
            <p:cNvPr id="157" name="Google Shape;157;p5"/>
            <p:cNvSpPr/>
            <p:nvPr/>
          </p:nvSpPr>
          <p:spPr>
            <a:xfrm>
              <a:off x="7852950" y="213200"/>
              <a:ext cx="924000" cy="2568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5"/>
            <p:cNvSpPr/>
            <p:nvPr/>
          </p:nvSpPr>
          <p:spPr>
            <a:xfrm>
              <a:off x="7367550" y="213200"/>
              <a:ext cx="256800" cy="2568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 name="Google Shape;159;p5"/>
          <p:cNvGrpSpPr/>
          <p:nvPr/>
        </p:nvGrpSpPr>
        <p:grpSpPr>
          <a:xfrm flipH="1">
            <a:off x="3040400" y="166007"/>
            <a:ext cx="1550555" cy="127476"/>
            <a:chOff x="5653350" y="1527950"/>
            <a:chExt cx="3123600" cy="256800"/>
          </a:xfrm>
        </p:grpSpPr>
        <p:sp>
          <p:nvSpPr>
            <p:cNvPr id="160" name="Google Shape;160;p5"/>
            <p:cNvSpPr/>
            <p:nvPr/>
          </p:nvSpPr>
          <p:spPr>
            <a:xfrm>
              <a:off x="7852950" y="1527950"/>
              <a:ext cx="924000" cy="256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5"/>
            <p:cNvSpPr/>
            <p:nvPr/>
          </p:nvSpPr>
          <p:spPr>
            <a:xfrm>
              <a:off x="7342150" y="1527950"/>
              <a:ext cx="256800" cy="256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5"/>
            <p:cNvSpPr/>
            <p:nvPr/>
          </p:nvSpPr>
          <p:spPr>
            <a:xfrm flipH="1">
              <a:off x="5653350" y="1527950"/>
              <a:ext cx="924000" cy="256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5"/>
            <p:cNvSpPr/>
            <p:nvPr/>
          </p:nvSpPr>
          <p:spPr>
            <a:xfrm flipH="1">
              <a:off x="6831350" y="1527950"/>
              <a:ext cx="256800" cy="256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 name="Google Shape;164;p5"/>
          <p:cNvGrpSpPr/>
          <p:nvPr/>
        </p:nvGrpSpPr>
        <p:grpSpPr>
          <a:xfrm>
            <a:off x="203850" y="1915690"/>
            <a:ext cx="1550555" cy="127476"/>
            <a:chOff x="5653350" y="3636300"/>
            <a:chExt cx="3123600" cy="256800"/>
          </a:xfrm>
        </p:grpSpPr>
        <p:sp>
          <p:nvSpPr>
            <p:cNvPr id="165" name="Google Shape;165;p5"/>
            <p:cNvSpPr/>
            <p:nvPr/>
          </p:nvSpPr>
          <p:spPr>
            <a:xfrm flipH="1">
              <a:off x="7342150" y="3636300"/>
              <a:ext cx="924000" cy="2568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5"/>
            <p:cNvSpPr/>
            <p:nvPr/>
          </p:nvSpPr>
          <p:spPr>
            <a:xfrm flipH="1">
              <a:off x="8520150" y="3636300"/>
              <a:ext cx="256800" cy="256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5"/>
            <p:cNvSpPr/>
            <p:nvPr/>
          </p:nvSpPr>
          <p:spPr>
            <a:xfrm>
              <a:off x="6164150" y="3636300"/>
              <a:ext cx="924000" cy="2568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5"/>
            <p:cNvSpPr/>
            <p:nvPr/>
          </p:nvSpPr>
          <p:spPr>
            <a:xfrm>
              <a:off x="5653350" y="3636300"/>
              <a:ext cx="256800" cy="256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 name="Google Shape;169;p5"/>
          <p:cNvGrpSpPr/>
          <p:nvPr/>
        </p:nvGrpSpPr>
        <p:grpSpPr>
          <a:xfrm flipH="1">
            <a:off x="3123579" y="4792731"/>
            <a:ext cx="1120176" cy="127476"/>
            <a:chOff x="59225" y="3731075"/>
            <a:chExt cx="2256600" cy="256800"/>
          </a:xfrm>
        </p:grpSpPr>
        <p:sp>
          <p:nvSpPr>
            <p:cNvPr id="170" name="Google Shape;170;p5"/>
            <p:cNvSpPr/>
            <p:nvPr/>
          </p:nvSpPr>
          <p:spPr>
            <a:xfrm flipH="1">
              <a:off x="1614825" y="3731075"/>
              <a:ext cx="256800" cy="256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5"/>
            <p:cNvSpPr/>
            <p:nvPr/>
          </p:nvSpPr>
          <p:spPr>
            <a:xfrm flipH="1">
              <a:off x="1170625" y="3731075"/>
              <a:ext cx="256800" cy="256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5"/>
            <p:cNvSpPr/>
            <p:nvPr/>
          </p:nvSpPr>
          <p:spPr>
            <a:xfrm flipH="1">
              <a:off x="59225" y="3731075"/>
              <a:ext cx="924000" cy="256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5"/>
            <p:cNvSpPr/>
            <p:nvPr/>
          </p:nvSpPr>
          <p:spPr>
            <a:xfrm flipH="1">
              <a:off x="2059025" y="3731075"/>
              <a:ext cx="256800" cy="256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 name="Google Shape;174;p5"/>
          <p:cNvGrpSpPr/>
          <p:nvPr/>
        </p:nvGrpSpPr>
        <p:grpSpPr>
          <a:xfrm>
            <a:off x="7004213" y="465476"/>
            <a:ext cx="1550555" cy="127476"/>
            <a:chOff x="5653350" y="2333400"/>
            <a:chExt cx="3123600" cy="256800"/>
          </a:xfrm>
        </p:grpSpPr>
        <p:sp>
          <p:nvSpPr>
            <p:cNvPr id="175" name="Google Shape;175;p5"/>
            <p:cNvSpPr/>
            <p:nvPr/>
          </p:nvSpPr>
          <p:spPr>
            <a:xfrm>
              <a:off x="7852950" y="2333400"/>
              <a:ext cx="924000" cy="2568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5"/>
            <p:cNvSpPr/>
            <p:nvPr/>
          </p:nvSpPr>
          <p:spPr>
            <a:xfrm>
              <a:off x="7342150" y="2333400"/>
              <a:ext cx="256800" cy="256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5"/>
            <p:cNvSpPr/>
            <p:nvPr/>
          </p:nvSpPr>
          <p:spPr>
            <a:xfrm>
              <a:off x="6164150" y="2333400"/>
              <a:ext cx="924000" cy="2568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5"/>
            <p:cNvSpPr/>
            <p:nvPr/>
          </p:nvSpPr>
          <p:spPr>
            <a:xfrm>
              <a:off x="5653350" y="2333400"/>
              <a:ext cx="256800" cy="256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79"/>
        <p:cNvGrpSpPr/>
        <p:nvPr/>
      </p:nvGrpSpPr>
      <p:grpSpPr>
        <a:xfrm>
          <a:off x="0" y="0"/>
          <a:ext cx="0" cy="0"/>
          <a:chOff x="0" y="0"/>
          <a:chExt cx="0" cy="0"/>
        </a:xfrm>
      </p:grpSpPr>
      <p:sp>
        <p:nvSpPr>
          <p:cNvPr id="180" name="Google Shape;180;p6"/>
          <p:cNvSpPr txBox="1">
            <a:spLocks noGrp="1"/>
          </p:cNvSpPr>
          <p:nvPr>
            <p:ph type="title"/>
          </p:nvPr>
        </p:nvSpPr>
        <p:spPr>
          <a:xfrm>
            <a:off x="720000" y="472139"/>
            <a:ext cx="7704000" cy="572700"/>
          </a:xfrm>
          <a:prstGeom prst="rect">
            <a:avLst/>
          </a:prstGeom>
        </p:spPr>
        <p:txBody>
          <a:bodyPr spcFirstLastPara="1" wrap="square" lIns="0" tIns="91425" rIns="91425" bIns="91425" anchor="t" anchorCtr="0">
            <a:noAutofit/>
          </a:bodyPr>
          <a:lstStyle>
            <a:lvl1pPr lvl="0" rtl="0">
              <a:spcBef>
                <a:spcPts val="0"/>
              </a:spcBef>
              <a:spcAft>
                <a:spcPts val="0"/>
              </a:spcAft>
              <a:buSzPts val="3500"/>
              <a:buNone/>
              <a:defRPr sz="32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grpSp>
        <p:nvGrpSpPr>
          <p:cNvPr id="181" name="Google Shape;181;p6"/>
          <p:cNvGrpSpPr/>
          <p:nvPr/>
        </p:nvGrpSpPr>
        <p:grpSpPr>
          <a:xfrm>
            <a:off x="7760683" y="4694000"/>
            <a:ext cx="976084" cy="127476"/>
            <a:chOff x="59225" y="213200"/>
            <a:chExt cx="1966325" cy="256800"/>
          </a:xfrm>
        </p:grpSpPr>
        <p:sp>
          <p:nvSpPr>
            <p:cNvPr id="182" name="Google Shape;182;p6"/>
            <p:cNvSpPr/>
            <p:nvPr/>
          </p:nvSpPr>
          <p:spPr>
            <a:xfrm>
              <a:off x="59225" y="213200"/>
              <a:ext cx="924000" cy="2568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6"/>
            <p:cNvSpPr/>
            <p:nvPr/>
          </p:nvSpPr>
          <p:spPr>
            <a:xfrm>
              <a:off x="1101550" y="213200"/>
              <a:ext cx="924000" cy="2568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4" name="Google Shape;184;p6"/>
          <p:cNvGrpSpPr/>
          <p:nvPr/>
        </p:nvGrpSpPr>
        <p:grpSpPr>
          <a:xfrm>
            <a:off x="719995" y="4792735"/>
            <a:ext cx="699626" cy="127476"/>
            <a:chOff x="7367550" y="213200"/>
            <a:chExt cx="1409400" cy="256800"/>
          </a:xfrm>
        </p:grpSpPr>
        <p:sp>
          <p:nvSpPr>
            <p:cNvPr id="185" name="Google Shape;185;p6"/>
            <p:cNvSpPr/>
            <p:nvPr/>
          </p:nvSpPr>
          <p:spPr>
            <a:xfrm>
              <a:off x="7852950" y="213200"/>
              <a:ext cx="924000" cy="2568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6"/>
            <p:cNvSpPr/>
            <p:nvPr/>
          </p:nvSpPr>
          <p:spPr>
            <a:xfrm>
              <a:off x="7367550" y="213200"/>
              <a:ext cx="256800" cy="256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7" name="Google Shape;187;p6"/>
          <p:cNvGrpSpPr/>
          <p:nvPr/>
        </p:nvGrpSpPr>
        <p:grpSpPr>
          <a:xfrm rot="10800000" flipH="1">
            <a:off x="7902658" y="2423915"/>
            <a:ext cx="899675" cy="127476"/>
            <a:chOff x="59225" y="935725"/>
            <a:chExt cx="1812400" cy="256800"/>
          </a:xfrm>
        </p:grpSpPr>
        <p:sp>
          <p:nvSpPr>
            <p:cNvPr id="188" name="Google Shape;188;p6"/>
            <p:cNvSpPr/>
            <p:nvPr/>
          </p:nvSpPr>
          <p:spPr>
            <a:xfrm>
              <a:off x="59225" y="935725"/>
              <a:ext cx="256800" cy="256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6"/>
            <p:cNvSpPr/>
            <p:nvPr/>
          </p:nvSpPr>
          <p:spPr>
            <a:xfrm>
              <a:off x="503425" y="935725"/>
              <a:ext cx="256800" cy="256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6"/>
            <p:cNvSpPr/>
            <p:nvPr/>
          </p:nvSpPr>
          <p:spPr>
            <a:xfrm>
              <a:off x="947625" y="935725"/>
              <a:ext cx="924000" cy="2568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1" name="Google Shape;191;p6"/>
          <p:cNvGrpSpPr/>
          <p:nvPr/>
        </p:nvGrpSpPr>
        <p:grpSpPr>
          <a:xfrm>
            <a:off x="255533" y="293480"/>
            <a:ext cx="699626" cy="127476"/>
            <a:chOff x="7367550" y="213200"/>
            <a:chExt cx="1409400" cy="256800"/>
          </a:xfrm>
        </p:grpSpPr>
        <p:sp>
          <p:nvSpPr>
            <p:cNvPr id="192" name="Google Shape;192;p6"/>
            <p:cNvSpPr/>
            <p:nvPr/>
          </p:nvSpPr>
          <p:spPr>
            <a:xfrm>
              <a:off x="7852950" y="213200"/>
              <a:ext cx="924000" cy="2568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6"/>
            <p:cNvSpPr/>
            <p:nvPr/>
          </p:nvSpPr>
          <p:spPr>
            <a:xfrm>
              <a:off x="7367550" y="213200"/>
              <a:ext cx="256800" cy="2568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 name="Google Shape;194;p6"/>
          <p:cNvGrpSpPr/>
          <p:nvPr/>
        </p:nvGrpSpPr>
        <p:grpSpPr>
          <a:xfrm flipH="1">
            <a:off x="3623445" y="94482"/>
            <a:ext cx="1550555" cy="127476"/>
            <a:chOff x="5653350" y="1527950"/>
            <a:chExt cx="3123600" cy="256800"/>
          </a:xfrm>
        </p:grpSpPr>
        <p:sp>
          <p:nvSpPr>
            <p:cNvPr id="195" name="Google Shape;195;p6"/>
            <p:cNvSpPr/>
            <p:nvPr/>
          </p:nvSpPr>
          <p:spPr>
            <a:xfrm>
              <a:off x="7852950" y="1527950"/>
              <a:ext cx="924000" cy="256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6"/>
            <p:cNvSpPr/>
            <p:nvPr/>
          </p:nvSpPr>
          <p:spPr>
            <a:xfrm>
              <a:off x="7342150" y="1527950"/>
              <a:ext cx="256800" cy="256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6"/>
            <p:cNvSpPr/>
            <p:nvPr/>
          </p:nvSpPr>
          <p:spPr>
            <a:xfrm flipH="1">
              <a:off x="5653350" y="1527950"/>
              <a:ext cx="924000" cy="256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6"/>
            <p:cNvSpPr/>
            <p:nvPr/>
          </p:nvSpPr>
          <p:spPr>
            <a:xfrm flipH="1">
              <a:off x="6831350" y="1527950"/>
              <a:ext cx="256800" cy="256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9" name="Google Shape;199;p6"/>
          <p:cNvGrpSpPr/>
          <p:nvPr/>
        </p:nvGrpSpPr>
        <p:grpSpPr>
          <a:xfrm flipH="1">
            <a:off x="3305574" y="4792731"/>
            <a:ext cx="1120176" cy="127476"/>
            <a:chOff x="59225" y="3731075"/>
            <a:chExt cx="2256600" cy="256800"/>
          </a:xfrm>
        </p:grpSpPr>
        <p:sp>
          <p:nvSpPr>
            <p:cNvPr id="200" name="Google Shape;200;p6"/>
            <p:cNvSpPr/>
            <p:nvPr/>
          </p:nvSpPr>
          <p:spPr>
            <a:xfrm flipH="1">
              <a:off x="1614825" y="3731075"/>
              <a:ext cx="256800" cy="256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6"/>
            <p:cNvSpPr/>
            <p:nvPr/>
          </p:nvSpPr>
          <p:spPr>
            <a:xfrm flipH="1">
              <a:off x="1170625" y="3731075"/>
              <a:ext cx="256800" cy="256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6"/>
            <p:cNvSpPr/>
            <p:nvPr/>
          </p:nvSpPr>
          <p:spPr>
            <a:xfrm flipH="1">
              <a:off x="59225" y="3731075"/>
              <a:ext cx="924000" cy="256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6"/>
            <p:cNvSpPr/>
            <p:nvPr/>
          </p:nvSpPr>
          <p:spPr>
            <a:xfrm flipH="1">
              <a:off x="2059025" y="3731075"/>
              <a:ext cx="256800" cy="256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4" name="Google Shape;204;p6"/>
          <p:cNvGrpSpPr/>
          <p:nvPr/>
        </p:nvGrpSpPr>
        <p:grpSpPr>
          <a:xfrm>
            <a:off x="7473445" y="293476"/>
            <a:ext cx="1550555" cy="127476"/>
            <a:chOff x="5653350" y="2333400"/>
            <a:chExt cx="3123600" cy="256800"/>
          </a:xfrm>
        </p:grpSpPr>
        <p:sp>
          <p:nvSpPr>
            <p:cNvPr id="205" name="Google Shape;205;p6"/>
            <p:cNvSpPr/>
            <p:nvPr/>
          </p:nvSpPr>
          <p:spPr>
            <a:xfrm>
              <a:off x="7852950" y="2333400"/>
              <a:ext cx="924000" cy="2568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6"/>
            <p:cNvSpPr/>
            <p:nvPr/>
          </p:nvSpPr>
          <p:spPr>
            <a:xfrm>
              <a:off x="7342150" y="2333400"/>
              <a:ext cx="256800" cy="256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6"/>
            <p:cNvSpPr/>
            <p:nvPr/>
          </p:nvSpPr>
          <p:spPr>
            <a:xfrm>
              <a:off x="6164150" y="2333400"/>
              <a:ext cx="924000" cy="2568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6"/>
            <p:cNvSpPr/>
            <p:nvPr/>
          </p:nvSpPr>
          <p:spPr>
            <a:xfrm>
              <a:off x="5653350" y="2333400"/>
              <a:ext cx="256800" cy="256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9" name="Google Shape;209;p6"/>
          <p:cNvGrpSpPr/>
          <p:nvPr/>
        </p:nvGrpSpPr>
        <p:grpSpPr>
          <a:xfrm>
            <a:off x="8" y="2423925"/>
            <a:ext cx="976084" cy="127476"/>
            <a:chOff x="59225" y="213200"/>
            <a:chExt cx="1966325" cy="256800"/>
          </a:xfrm>
        </p:grpSpPr>
        <p:sp>
          <p:nvSpPr>
            <p:cNvPr id="210" name="Google Shape;210;p6"/>
            <p:cNvSpPr/>
            <p:nvPr/>
          </p:nvSpPr>
          <p:spPr>
            <a:xfrm>
              <a:off x="59225" y="213200"/>
              <a:ext cx="924000" cy="256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6"/>
            <p:cNvSpPr/>
            <p:nvPr/>
          </p:nvSpPr>
          <p:spPr>
            <a:xfrm>
              <a:off x="1101550" y="213200"/>
              <a:ext cx="924000" cy="256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solidFill>
          <a:schemeClr val="lt1"/>
        </a:solidFill>
        <a:effectLst/>
      </p:bgPr>
    </p:bg>
    <p:spTree>
      <p:nvGrpSpPr>
        <p:cNvPr id="1" name="Shape 212"/>
        <p:cNvGrpSpPr/>
        <p:nvPr/>
      </p:nvGrpSpPr>
      <p:grpSpPr>
        <a:xfrm>
          <a:off x="0" y="0"/>
          <a:ext cx="0" cy="0"/>
          <a:chOff x="0" y="0"/>
          <a:chExt cx="0" cy="0"/>
        </a:xfrm>
      </p:grpSpPr>
      <p:sp>
        <p:nvSpPr>
          <p:cNvPr id="213" name="Google Shape;213;p7"/>
          <p:cNvSpPr txBox="1">
            <a:spLocks noGrp="1"/>
          </p:cNvSpPr>
          <p:nvPr>
            <p:ph type="body" idx="1"/>
          </p:nvPr>
        </p:nvSpPr>
        <p:spPr>
          <a:xfrm>
            <a:off x="720000" y="1455250"/>
            <a:ext cx="6053400" cy="2836800"/>
          </a:xfrm>
          <a:prstGeom prst="rect">
            <a:avLst/>
          </a:prstGeom>
        </p:spPr>
        <p:txBody>
          <a:bodyPr spcFirstLastPara="1" wrap="square" lIns="0" tIns="91425" rIns="91425" bIns="91425" anchor="ctr" anchorCtr="0">
            <a:noAutofit/>
          </a:bodyPr>
          <a:lstStyle>
            <a:lvl1pPr marL="457200" lvl="0" indent="-292100" rtl="0">
              <a:lnSpc>
                <a:spcPct val="100000"/>
              </a:lnSpc>
              <a:spcBef>
                <a:spcPts val="0"/>
              </a:spcBef>
              <a:spcAft>
                <a:spcPts val="0"/>
              </a:spcAft>
              <a:buSzPts val="1000"/>
              <a:buChar char="●"/>
              <a:defRPr sz="1800"/>
            </a:lvl1pPr>
            <a:lvl2pPr marL="914400" lvl="1" indent="-317500" rtl="0">
              <a:lnSpc>
                <a:spcPct val="115000"/>
              </a:lnSpc>
              <a:spcBef>
                <a:spcPts val="0"/>
              </a:spcBef>
              <a:spcAft>
                <a:spcPts val="0"/>
              </a:spcAft>
              <a:buSzPts val="1400"/>
              <a:buChar char="○"/>
              <a:defRPr/>
            </a:lvl2pPr>
            <a:lvl3pPr marL="1371600" lvl="2" indent="-317500" rtl="0">
              <a:lnSpc>
                <a:spcPct val="115000"/>
              </a:lnSpc>
              <a:spcBef>
                <a:spcPts val="1600"/>
              </a:spcBef>
              <a:spcAft>
                <a:spcPts val="0"/>
              </a:spcAft>
              <a:buSzPts val="1400"/>
              <a:buChar char="■"/>
              <a:defRPr/>
            </a:lvl3pPr>
            <a:lvl4pPr marL="1828800" lvl="3" indent="-317500" rtl="0">
              <a:lnSpc>
                <a:spcPct val="115000"/>
              </a:lnSpc>
              <a:spcBef>
                <a:spcPts val="1600"/>
              </a:spcBef>
              <a:spcAft>
                <a:spcPts val="0"/>
              </a:spcAft>
              <a:buSzPts val="1400"/>
              <a:buChar char="●"/>
              <a:defRPr/>
            </a:lvl4pPr>
            <a:lvl5pPr marL="2286000" lvl="4" indent="-317500" rtl="0">
              <a:lnSpc>
                <a:spcPct val="115000"/>
              </a:lnSpc>
              <a:spcBef>
                <a:spcPts val="1600"/>
              </a:spcBef>
              <a:spcAft>
                <a:spcPts val="0"/>
              </a:spcAft>
              <a:buSzPts val="1400"/>
              <a:buChar char="○"/>
              <a:defRPr/>
            </a:lvl5pPr>
            <a:lvl6pPr marL="2743200" lvl="5" indent="-317500" rtl="0">
              <a:lnSpc>
                <a:spcPct val="115000"/>
              </a:lnSpc>
              <a:spcBef>
                <a:spcPts val="1600"/>
              </a:spcBef>
              <a:spcAft>
                <a:spcPts val="0"/>
              </a:spcAft>
              <a:buSzPts val="1400"/>
              <a:buChar char="■"/>
              <a:defRPr/>
            </a:lvl6pPr>
            <a:lvl7pPr marL="3200400" lvl="6" indent="-317500" rtl="0">
              <a:lnSpc>
                <a:spcPct val="115000"/>
              </a:lnSpc>
              <a:spcBef>
                <a:spcPts val="1600"/>
              </a:spcBef>
              <a:spcAft>
                <a:spcPts val="0"/>
              </a:spcAft>
              <a:buSzPts val="1400"/>
              <a:buChar char="●"/>
              <a:defRPr/>
            </a:lvl7pPr>
            <a:lvl8pPr marL="3657600" lvl="7" indent="-317500" rtl="0">
              <a:lnSpc>
                <a:spcPct val="115000"/>
              </a:lnSpc>
              <a:spcBef>
                <a:spcPts val="1600"/>
              </a:spcBef>
              <a:spcAft>
                <a:spcPts val="0"/>
              </a:spcAft>
              <a:buSzPts val="1400"/>
              <a:buChar char="○"/>
              <a:defRPr/>
            </a:lvl8pPr>
            <a:lvl9pPr marL="4114800" lvl="8" indent="-317500" rtl="0">
              <a:lnSpc>
                <a:spcPct val="115000"/>
              </a:lnSpc>
              <a:spcBef>
                <a:spcPts val="1600"/>
              </a:spcBef>
              <a:spcAft>
                <a:spcPts val="1600"/>
              </a:spcAft>
              <a:buSzPts val="1400"/>
              <a:buChar char="■"/>
              <a:defRPr/>
            </a:lvl9pPr>
          </a:lstStyle>
          <a:p>
            <a:endParaRPr/>
          </a:p>
        </p:txBody>
      </p:sp>
      <p:sp>
        <p:nvSpPr>
          <p:cNvPr id="214" name="Google Shape;214;p7"/>
          <p:cNvSpPr txBox="1">
            <a:spLocks noGrp="1"/>
          </p:cNvSpPr>
          <p:nvPr>
            <p:ph type="title"/>
          </p:nvPr>
        </p:nvSpPr>
        <p:spPr>
          <a:xfrm>
            <a:off x="720000" y="472139"/>
            <a:ext cx="7704000" cy="572700"/>
          </a:xfrm>
          <a:prstGeom prst="rect">
            <a:avLst/>
          </a:prstGeom>
        </p:spPr>
        <p:txBody>
          <a:bodyPr spcFirstLastPara="1" wrap="square" lIns="0" tIns="91425" rIns="91425" bIns="91425" anchor="t" anchorCtr="0">
            <a:noAutofit/>
          </a:bodyPr>
          <a:lstStyle>
            <a:lvl1pPr lvl="0" rtl="0">
              <a:spcBef>
                <a:spcPts val="0"/>
              </a:spcBef>
              <a:spcAft>
                <a:spcPts val="0"/>
              </a:spcAft>
              <a:buSzPts val="3500"/>
              <a:buNone/>
              <a:defRPr sz="32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grpSp>
        <p:nvGrpSpPr>
          <p:cNvPr id="215" name="Google Shape;215;p7"/>
          <p:cNvGrpSpPr/>
          <p:nvPr/>
        </p:nvGrpSpPr>
        <p:grpSpPr>
          <a:xfrm rot="10800000" flipH="1">
            <a:off x="5388750" y="344666"/>
            <a:ext cx="976084" cy="127476"/>
            <a:chOff x="59225" y="213200"/>
            <a:chExt cx="1966325" cy="256800"/>
          </a:xfrm>
        </p:grpSpPr>
        <p:sp>
          <p:nvSpPr>
            <p:cNvPr id="216" name="Google Shape;216;p7"/>
            <p:cNvSpPr/>
            <p:nvPr/>
          </p:nvSpPr>
          <p:spPr>
            <a:xfrm>
              <a:off x="59225" y="213200"/>
              <a:ext cx="924000" cy="2568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7"/>
            <p:cNvSpPr/>
            <p:nvPr/>
          </p:nvSpPr>
          <p:spPr>
            <a:xfrm>
              <a:off x="1101550" y="213200"/>
              <a:ext cx="924000" cy="2568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8" name="Google Shape;218;p7"/>
          <p:cNvGrpSpPr/>
          <p:nvPr/>
        </p:nvGrpSpPr>
        <p:grpSpPr>
          <a:xfrm rot="10800000">
            <a:off x="8056762" y="166007"/>
            <a:ext cx="699626" cy="127476"/>
            <a:chOff x="7367550" y="213200"/>
            <a:chExt cx="1409400" cy="256800"/>
          </a:xfrm>
        </p:grpSpPr>
        <p:sp>
          <p:nvSpPr>
            <p:cNvPr id="219" name="Google Shape;219;p7"/>
            <p:cNvSpPr/>
            <p:nvPr/>
          </p:nvSpPr>
          <p:spPr>
            <a:xfrm>
              <a:off x="7852950" y="213200"/>
              <a:ext cx="924000" cy="2568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7"/>
            <p:cNvSpPr/>
            <p:nvPr/>
          </p:nvSpPr>
          <p:spPr>
            <a:xfrm>
              <a:off x="7367550" y="213200"/>
              <a:ext cx="256800" cy="256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1" name="Google Shape;221;p7"/>
          <p:cNvGrpSpPr/>
          <p:nvPr/>
        </p:nvGrpSpPr>
        <p:grpSpPr>
          <a:xfrm>
            <a:off x="7157063" y="3691702"/>
            <a:ext cx="899675" cy="127476"/>
            <a:chOff x="59225" y="935725"/>
            <a:chExt cx="1812400" cy="256800"/>
          </a:xfrm>
        </p:grpSpPr>
        <p:sp>
          <p:nvSpPr>
            <p:cNvPr id="222" name="Google Shape;222;p7"/>
            <p:cNvSpPr/>
            <p:nvPr/>
          </p:nvSpPr>
          <p:spPr>
            <a:xfrm>
              <a:off x="59225" y="935725"/>
              <a:ext cx="256800" cy="256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7"/>
            <p:cNvSpPr/>
            <p:nvPr/>
          </p:nvSpPr>
          <p:spPr>
            <a:xfrm>
              <a:off x="503425" y="935725"/>
              <a:ext cx="256800" cy="256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7"/>
            <p:cNvSpPr/>
            <p:nvPr/>
          </p:nvSpPr>
          <p:spPr>
            <a:xfrm>
              <a:off x="947625" y="935725"/>
              <a:ext cx="924000" cy="2568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5" name="Google Shape;225;p7"/>
          <p:cNvGrpSpPr/>
          <p:nvPr/>
        </p:nvGrpSpPr>
        <p:grpSpPr>
          <a:xfrm rot="10800000">
            <a:off x="8151599" y="4616112"/>
            <a:ext cx="699626" cy="127476"/>
            <a:chOff x="7367550" y="213200"/>
            <a:chExt cx="1409400" cy="256800"/>
          </a:xfrm>
        </p:grpSpPr>
        <p:sp>
          <p:nvSpPr>
            <p:cNvPr id="226" name="Google Shape;226;p7"/>
            <p:cNvSpPr/>
            <p:nvPr/>
          </p:nvSpPr>
          <p:spPr>
            <a:xfrm>
              <a:off x="7852950" y="213200"/>
              <a:ext cx="924000" cy="2568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7"/>
            <p:cNvSpPr/>
            <p:nvPr/>
          </p:nvSpPr>
          <p:spPr>
            <a:xfrm>
              <a:off x="7367550" y="213200"/>
              <a:ext cx="256800" cy="2568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8" name="Google Shape;228;p7"/>
          <p:cNvGrpSpPr/>
          <p:nvPr/>
        </p:nvGrpSpPr>
        <p:grpSpPr>
          <a:xfrm rot="10800000" flipH="1">
            <a:off x="4436320" y="4920210"/>
            <a:ext cx="1550555" cy="127476"/>
            <a:chOff x="5653350" y="1527950"/>
            <a:chExt cx="3123600" cy="256800"/>
          </a:xfrm>
        </p:grpSpPr>
        <p:sp>
          <p:nvSpPr>
            <p:cNvPr id="229" name="Google Shape;229;p7"/>
            <p:cNvSpPr/>
            <p:nvPr/>
          </p:nvSpPr>
          <p:spPr>
            <a:xfrm>
              <a:off x="7852950" y="1527950"/>
              <a:ext cx="924000" cy="256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7"/>
            <p:cNvSpPr/>
            <p:nvPr/>
          </p:nvSpPr>
          <p:spPr>
            <a:xfrm>
              <a:off x="7342150" y="1527950"/>
              <a:ext cx="256800" cy="256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7"/>
            <p:cNvSpPr/>
            <p:nvPr/>
          </p:nvSpPr>
          <p:spPr>
            <a:xfrm flipH="1">
              <a:off x="5653350" y="1527950"/>
              <a:ext cx="924000" cy="256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7"/>
            <p:cNvSpPr/>
            <p:nvPr/>
          </p:nvSpPr>
          <p:spPr>
            <a:xfrm flipH="1">
              <a:off x="6831350" y="1527950"/>
              <a:ext cx="256800" cy="256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3" name="Google Shape;233;p7"/>
          <p:cNvGrpSpPr/>
          <p:nvPr/>
        </p:nvGrpSpPr>
        <p:grpSpPr>
          <a:xfrm rot="10800000">
            <a:off x="542767" y="293486"/>
            <a:ext cx="1120176" cy="127476"/>
            <a:chOff x="59225" y="3731075"/>
            <a:chExt cx="2256600" cy="256800"/>
          </a:xfrm>
        </p:grpSpPr>
        <p:sp>
          <p:nvSpPr>
            <p:cNvPr id="234" name="Google Shape;234;p7"/>
            <p:cNvSpPr/>
            <p:nvPr/>
          </p:nvSpPr>
          <p:spPr>
            <a:xfrm flipH="1">
              <a:off x="1614825" y="3731075"/>
              <a:ext cx="256800" cy="256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7"/>
            <p:cNvSpPr/>
            <p:nvPr/>
          </p:nvSpPr>
          <p:spPr>
            <a:xfrm flipH="1">
              <a:off x="1170625" y="3731075"/>
              <a:ext cx="256800" cy="256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7"/>
            <p:cNvSpPr/>
            <p:nvPr/>
          </p:nvSpPr>
          <p:spPr>
            <a:xfrm flipH="1">
              <a:off x="59225" y="3731075"/>
              <a:ext cx="924000" cy="256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7"/>
            <p:cNvSpPr/>
            <p:nvPr/>
          </p:nvSpPr>
          <p:spPr>
            <a:xfrm flipH="1">
              <a:off x="2059025" y="3731075"/>
              <a:ext cx="256800" cy="256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8" name="Google Shape;238;p7"/>
          <p:cNvGrpSpPr/>
          <p:nvPr/>
        </p:nvGrpSpPr>
        <p:grpSpPr>
          <a:xfrm rot="10800000">
            <a:off x="1952295" y="4616103"/>
            <a:ext cx="1550555" cy="127476"/>
            <a:chOff x="5653350" y="2333400"/>
            <a:chExt cx="3123600" cy="256800"/>
          </a:xfrm>
        </p:grpSpPr>
        <p:sp>
          <p:nvSpPr>
            <p:cNvPr id="239" name="Google Shape;239;p7"/>
            <p:cNvSpPr/>
            <p:nvPr/>
          </p:nvSpPr>
          <p:spPr>
            <a:xfrm>
              <a:off x="7852950" y="2333400"/>
              <a:ext cx="924000" cy="2568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7"/>
            <p:cNvSpPr/>
            <p:nvPr/>
          </p:nvSpPr>
          <p:spPr>
            <a:xfrm>
              <a:off x="7342150" y="2333400"/>
              <a:ext cx="256800" cy="256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7"/>
            <p:cNvSpPr/>
            <p:nvPr/>
          </p:nvSpPr>
          <p:spPr>
            <a:xfrm>
              <a:off x="6164150" y="2333400"/>
              <a:ext cx="924000" cy="2568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7"/>
            <p:cNvSpPr/>
            <p:nvPr/>
          </p:nvSpPr>
          <p:spPr>
            <a:xfrm>
              <a:off x="5653350" y="2333400"/>
              <a:ext cx="256800" cy="256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3" name="Google Shape;243;p7"/>
          <p:cNvGrpSpPr/>
          <p:nvPr/>
        </p:nvGrpSpPr>
        <p:grpSpPr>
          <a:xfrm rot="10800000">
            <a:off x="7077437" y="2225467"/>
            <a:ext cx="1550555" cy="127476"/>
            <a:chOff x="5653350" y="4311450"/>
            <a:chExt cx="3123600" cy="256800"/>
          </a:xfrm>
        </p:grpSpPr>
        <p:sp>
          <p:nvSpPr>
            <p:cNvPr id="244" name="Google Shape;244;p7"/>
            <p:cNvSpPr/>
            <p:nvPr/>
          </p:nvSpPr>
          <p:spPr>
            <a:xfrm flipH="1">
              <a:off x="5653350" y="4311450"/>
              <a:ext cx="924000" cy="2568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7"/>
            <p:cNvSpPr/>
            <p:nvPr/>
          </p:nvSpPr>
          <p:spPr>
            <a:xfrm flipH="1">
              <a:off x="8009350" y="4311450"/>
              <a:ext cx="256800" cy="2568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7"/>
            <p:cNvSpPr/>
            <p:nvPr/>
          </p:nvSpPr>
          <p:spPr>
            <a:xfrm flipH="1">
              <a:off x="6831350" y="4311450"/>
              <a:ext cx="924000" cy="2568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7"/>
            <p:cNvSpPr/>
            <p:nvPr/>
          </p:nvSpPr>
          <p:spPr>
            <a:xfrm flipH="1">
              <a:off x="8520150" y="4311450"/>
              <a:ext cx="256800" cy="2568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48"/>
        <p:cNvGrpSpPr/>
        <p:nvPr/>
      </p:nvGrpSpPr>
      <p:grpSpPr>
        <a:xfrm>
          <a:off x="0" y="0"/>
          <a:ext cx="0" cy="0"/>
          <a:chOff x="0" y="0"/>
          <a:chExt cx="0" cy="0"/>
        </a:xfrm>
      </p:grpSpPr>
      <p:sp>
        <p:nvSpPr>
          <p:cNvPr id="249" name="Google Shape;249;p8"/>
          <p:cNvSpPr txBox="1">
            <a:spLocks noGrp="1"/>
          </p:cNvSpPr>
          <p:nvPr>
            <p:ph type="title"/>
          </p:nvPr>
        </p:nvSpPr>
        <p:spPr>
          <a:xfrm>
            <a:off x="713100" y="1307100"/>
            <a:ext cx="7717800" cy="2529300"/>
          </a:xfrm>
          <a:prstGeom prst="rect">
            <a:avLst/>
          </a:prstGeom>
        </p:spPr>
        <p:txBody>
          <a:bodyPr spcFirstLastPara="1" wrap="square" lIns="0" tIns="91425" rIns="91425" bIns="91425" anchor="ctr" anchorCtr="0">
            <a:noAutofit/>
          </a:bodyPr>
          <a:lstStyle>
            <a:lvl1pPr lvl="0" algn="ctr">
              <a:lnSpc>
                <a:spcPct val="80000"/>
              </a:lnSpc>
              <a:spcBef>
                <a:spcPts val="0"/>
              </a:spcBef>
              <a:spcAft>
                <a:spcPts val="0"/>
              </a:spcAft>
              <a:buSzPts val="4800"/>
              <a:buNone/>
              <a:defRPr sz="75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grpSp>
        <p:nvGrpSpPr>
          <p:cNvPr id="250" name="Google Shape;250;p8"/>
          <p:cNvGrpSpPr/>
          <p:nvPr/>
        </p:nvGrpSpPr>
        <p:grpSpPr>
          <a:xfrm rot="10800000">
            <a:off x="7816462" y="2258973"/>
            <a:ext cx="976084" cy="127476"/>
            <a:chOff x="59225" y="213200"/>
            <a:chExt cx="1966325" cy="256800"/>
          </a:xfrm>
        </p:grpSpPr>
        <p:sp>
          <p:nvSpPr>
            <p:cNvPr id="251" name="Google Shape;251;p8"/>
            <p:cNvSpPr/>
            <p:nvPr/>
          </p:nvSpPr>
          <p:spPr>
            <a:xfrm>
              <a:off x="59225" y="213200"/>
              <a:ext cx="924000" cy="256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8"/>
            <p:cNvSpPr/>
            <p:nvPr/>
          </p:nvSpPr>
          <p:spPr>
            <a:xfrm>
              <a:off x="1101550" y="213200"/>
              <a:ext cx="924000" cy="256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3" name="Google Shape;253;p8"/>
          <p:cNvGrpSpPr/>
          <p:nvPr/>
        </p:nvGrpSpPr>
        <p:grpSpPr>
          <a:xfrm flipH="1">
            <a:off x="396772" y="3557710"/>
            <a:ext cx="539041" cy="127476"/>
            <a:chOff x="2797275" y="213200"/>
            <a:chExt cx="1085900" cy="256800"/>
          </a:xfrm>
        </p:grpSpPr>
        <p:sp>
          <p:nvSpPr>
            <p:cNvPr id="254" name="Google Shape;254;p8"/>
            <p:cNvSpPr/>
            <p:nvPr/>
          </p:nvSpPr>
          <p:spPr>
            <a:xfrm>
              <a:off x="2797275" y="213200"/>
              <a:ext cx="256800" cy="256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8"/>
            <p:cNvSpPr/>
            <p:nvPr/>
          </p:nvSpPr>
          <p:spPr>
            <a:xfrm>
              <a:off x="3211825" y="213200"/>
              <a:ext cx="256800" cy="256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8"/>
            <p:cNvSpPr/>
            <p:nvPr/>
          </p:nvSpPr>
          <p:spPr>
            <a:xfrm>
              <a:off x="3626375" y="213200"/>
              <a:ext cx="256800" cy="256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7" name="Google Shape;257;p8"/>
          <p:cNvGrpSpPr/>
          <p:nvPr/>
        </p:nvGrpSpPr>
        <p:grpSpPr>
          <a:xfrm flipH="1">
            <a:off x="202900" y="465495"/>
            <a:ext cx="699626" cy="127476"/>
            <a:chOff x="7367550" y="213200"/>
            <a:chExt cx="1409400" cy="256800"/>
          </a:xfrm>
        </p:grpSpPr>
        <p:sp>
          <p:nvSpPr>
            <p:cNvPr id="258" name="Google Shape;258;p8"/>
            <p:cNvSpPr/>
            <p:nvPr/>
          </p:nvSpPr>
          <p:spPr>
            <a:xfrm>
              <a:off x="7852950" y="213200"/>
              <a:ext cx="924000" cy="2568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8"/>
            <p:cNvSpPr/>
            <p:nvPr/>
          </p:nvSpPr>
          <p:spPr>
            <a:xfrm>
              <a:off x="7367550" y="213200"/>
              <a:ext cx="256800" cy="256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0" name="Google Shape;260;p8"/>
          <p:cNvGrpSpPr/>
          <p:nvPr/>
        </p:nvGrpSpPr>
        <p:grpSpPr>
          <a:xfrm flipH="1">
            <a:off x="959351" y="1266787"/>
            <a:ext cx="899675" cy="127476"/>
            <a:chOff x="59225" y="935725"/>
            <a:chExt cx="1812400" cy="256800"/>
          </a:xfrm>
        </p:grpSpPr>
        <p:sp>
          <p:nvSpPr>
            <p:cNvPr id="261" name="Google Shape;261;p8"/>
            <p:cNvSpPr/>
            <p:nvPr/>
          </p:nvSpPr>
          <p:spPr>
            <a:xfrm>
              <a:off x="59225" y="935725"/>
              <a:ext cx="256800" cy="256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8"/>
            <p:cNvSpPr/>
            <p:nvPr/>
          </p:nvSpPr>
          <p:spPr>
            <a:xfrm>
              <a:off x="503425" y="935725"/>
              <a:ext cx="256800" cy="256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8"/>
            <p:cNvSpPr/>
            <p:nvPr/>
          </p:nvSpPr>
          <p:spPr>
            <a:xfrm>
              <a:off x="947625" y="935725"/>
              <a:ext cx="924000" cy="2568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4" name="Google Shape;264;p8"/>
          <p:cNvGrpSpPr/>
          <p:nvPr/>
        </p:nvGrpSpPr>
        <p:grpSpPr>
          <a:xfrm flipH="1">
            <a:off x="7318170" y="4706354"/>
            <a:ext cx="1120176" cy="127476"/>
            <a:chOff x="59225" y="3731075"/>
            <a:chExt cx="2256600" cy="256800"/>
          </a:xfrm>
        </p:grpSpPr>
        <p:sp>
          <p:nvSpPr>
            <p:cNvPr id="265" name="Google Shape;265;p8"/>
            <p:cNvSpPr/>
            <p:nvPr/>
          </p:nvSpPr>
          <p:spPr>
            <a:xfrm flipH="1">
              <a:off x="1614825" y="3731075"/>
              <a:ext cx="256800" cy="256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8"/>
            <p:cNvSpPr/>
            <p:nvPr/>
          </p:nvSpPr>
          <p:spPr>
            <a:xfrm flipH="1">
              <a:off x="1170625" y="3731075"/>
              <a:ext cx="256800" cy="256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8"/>
            <p:cNvSpPr/>
            <p:nvPr/>
          </p:nvSpPr>
          <p:spPr>
            <a:xfrm flipH="1">
              <a:off x="59225" y="3731075"/>
              <a:ext cx="924000" cy="2568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8"/>
            <p:cNvSpPr/>
            <p:nvPr/>
          </p:nvSpPr>
          <p:spPr>
            <a:xfrm flipH="1">
              <a:off x="2059025" y="3731075"/>
              <a:ext cx="256800" cy="256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9" name="Google Shape;269;p8"/>
          <p:cNvGrpSpPr/>
          <p:nvPr/>
        </p:nvGrpSpPr>
        <p:grpSpPr>
          <a:xfrm flipH="1">
            <a:off x="2761818" y="166025"/>
            <a:ext cx="699626" cy="127476"/>
            <a:chOff x="7367550" y="213200"/>
            <a:chExt cx="1409400" cy="256800"/>
          </a:xfrm>
        </p:grpSpPr>
        <p:sp>
          <p:nvSpPr>
            <p:cNvPr id="270" name="Google Shape;270;p8"/>
            <p:cNvSpPr/>
            <p:nvPr/>
          </p:nvSpPr>
          <p:spPr>
            <a:xfrm>
              <a:off x="7852950" y="213200"/>
              <a:ext cx="924000" cy="2568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8"/>
            <p:cNvSpPr/>
            <p:nvPr/>
          </p:nvSpPr>
          <p:spPr>
            <a:xfrm>
              <a:off x="7367550" y="213200"/>
              <a:ext cx="256800" cy="2568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2" name="Google Shape;272;p8"/>
          <p:cNvGrpSpPr/>
          <p:nvPr/>
        </p:nvGrpSpPr>
        <p:grpSpPr>
          <a:xfrm rot="10800000">
            <a:off x="7042863" y="166025"/>
            <a:ext cx="1550555" cy="127476"/>
            <a:chOff x="5653350" y="1527950"/>
            <a:chExt cx="3123600" cy="256800"/>
          </a:xfrm>
        </p:grpSpPr>
        <p:sp>
          <p:nvSpPr>
            <p:cNvPr id="273" name="Google Shape;273;p8"/>
            <p:cNvSpPr/>
            <p:nvPr/>
          </p:nvSpPr>
          <p:spPr>
            <a:xfrm>
              <a:off x="7852950" y="1527950"/>
              <a:ext cx="924000" cy="2568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8"/>
            <p:cNvSpPr/>
            <p:nvPr/>
          </p:nvSpPr>
          <p:spPr>
            <a:xfrm>
              <a:off x="7342150" y="1527950"/>
              <a:ext cx="256800" cy="256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8"/>
            <p:cNvSpPr/>
            <p:nvPr/>
          </p:nvSpPr>
          <p:spPr>
            <a:xfrm flipH="1">
              <a:off x="5653350" y="1527950"/>
              <a:ext cx="924000" cy="2568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8"/>
            <p:cNvSpPr/>
            <p:nvPr/>
          </p:nvSpPr>
          <p:spPr>
            <a:xfrm flipH="1">
              <a:off x="6831350" y="1527950"/>
              <a:ext cx="256800" cy="256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7" name="Google Shape;277;p8"/>
          <p:cNvGrpSpPr/>
          <p:nvPr/>
        </p:nvGrpSpPr>
        <p:grpSpPr>
          <a:xfrm flipH="1">
            <a:off x="1513738" y="4237282"/>
            <a:ext cx="1550555" cy="127476"/>
            <a:chOff x="5653350" y="2333400"/>
            <a:chExt cx="3123600" cy="256800"/>
          </a:xfrm>
        </p:grpSpPr>
        <p:sp>
          <p:nvSpPr>
            <p:cNvPr id="278" name="Google Shape;278;p8"/>
            <p:cNvSpPr/>
            <p:nvPr/>
          </p:nvSpPr>
          <p:spPr>
            <a:xfrm>
              <a:off x="7852950" y="2333400"/>
              <a:ext cx="924000" cy="2568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8"/>
            <p:cNvSpPr/>
            <p:nvPr/>
          </p:nvSpPr>
          <p:spPr>
            <a:xfrm>
              <a:off x="7342150" y="2333400"/>
              <a:ext cx="256800" cy="2568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8"/>
            <p:cNvSpPr/>
            <p:nvPr/>
          </p:nvSpPr>
          <p:spPr>
            <a:xfrm>
              <a:off x="6164150" y="2333400"/>
              <a:ext cx="924000" cy="2568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8"/>
            <p:cNvSpPr/>
            <p:nvPr/>
          </p:nvSpPr>
          <p:spPr>
            <a:xfrm>
              <a:off x="5653350" y="2333400"/>
              <a:ext cx="256800" cy="2568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2" name="Google Shape;282;p8"/>
          <p:cNvGrpSpPr/>
          <p:nvPr/>
        </p:nvGrpSpPr>
        <p:grpSpPr>
          <a:xfrm flipH="1">
            <a:off x="3476767" y="4833823"/>
            <a:ext cx="1550555" cy="127476"/>
            <a:chOff x="5653350" y="3055925"/>
            <a:chExt cx="3123600" cy="256800"/>
          </a:xfrm>
        </p:grpSpPr>
        <p:sp>
          <p:nvSpPr>
            <p:cNvPr id="283" name="Google Shape;283;p8"/>
            <p:cNvSpPr/>
            <p:nvPr/>
          </p:nvSpPr>
          <p:spPr>
            <a:xfrm>
              <a:off x="7852950" y="3055925"/>
              <a:ext cx="924000" cy="256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8"/>
            <p:cNvSpPr/>
            <p:nvPr/>
          </p:nvSpPr>
          <p:spPr>
            <a:xfrm>
              <a:off x="6164150" y="3055925"/>
              <a:ext cx="256800" cy="256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8"/>
            <p:cNvSpPr/>
            <p:nvPr/>
          </p:nvSpPr>
          <p:spPr>
            <a:xfrm>
              <a:off x="6674950" y="3055925"/>
              <a:ext cx="924000" cy="256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8"/>
            <p:cNvSpPr/>
            <p:nvPr/>
          </p:nvSpPr>
          <p:spPr>
            <a:xfrm>
              <a:off x="5653350" y="3055925"/>
              <a:ext cx="256800" cy="256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7" name="Google Shape;287;p8"/>
          <p:cNvGrpSpPr/>
          <p:nvPr/>
        </p:nvGrpSpPr>
        <p:grpSpPr>
          <a:xfrm flipH="1">
            <a:off x="5027321" y="930571"/>
            <a:ext cx="1550555" cy="127476"/>
            <a:chOff x="5653350" y="3636300"/>
            <a:chExt cx="3123600" cy="256800"/>
          </a:xfrm>
        </p:grpSpPr>
        <p:sp>
          <p:nvSpPr>
            <p:cNvPr id="288" name="Google Shape;288;p8"/>
            <p:cNvSpPr/>
            <p:nvPr/>
          </p:nvSpPr>
          <p:spPr>
            <a:xfrm flipH="1">
              <a:off x="7342150" y="3636300"/>
              <a:ext cx="924000" cy="2568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8"/>
            <p:cNvSpPr/>
            <p:nvPr/>
          </p:nvSpPr>
          <p:spPr>
            <a:xfrm flipH="1">
              <a:off x="8520150" y="3636300"/>
              <a:ext cx="256800" cy="256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8"/>
            <p:cNvSpPr/>
            <p:nvPr/>
          </p:nvSpPr>
          <p:spPr>
            <a:xfrm>
              <a:off x="6164150" y="3636300"/>
              <a:ext cx="924000" cy="2568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8"/>
            <p:cNvSpPr/>
            <p:nvPr/>
          </p:nvSpPr>
          <p:spPr>
            <a:xfrm>
              <a:off x="5653350" y="3636300"/>
              <a:ext cx="256800" cy="256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2" name="Google Shape;292;p8"/>
          <p:cNvGrpSpPr/>
          <p:nvPr/>
        </p:nvGrpSpPr>
        <p:grpSpPr>
          <a:xfrm flipH="1">
            <a:off x="6081712" y="3685181"/>
            <a:ext cx="1550555" cy="127476"/>
            <a:chOff x="5653350" y="4311450"/>
            <a:chExt cx="3123600" cy="256800"/>
          </a:xfrm>
        </p:grpSpPr>
        <p:sp>
          <p:nvSpPr>
            <p:cNvPr id="293" name="Google Shape;293;p8"/>
            <p:cNvSpPr/>
            <p:nvPr/>
          </p:nvSpPr>
          <p:spPr>
            <a:xfrm flipH="1">
              <a:off x="5653350" y="4311450"/>
              <a:ext cx="924000" cy="2568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8"/>
            <p:cNvSpPr/>
            <p:nvPr/>
          </p:nvSpPr>
          <p:spPr>
            <a:xfrm flipH="1">
              <a:off x="8009350" y="4311450"/>
              <a:ext cx="256800" cy="256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8"/>
            <p:cNvSpPr/>
            <p:nvPr/>
          </p:nvSpPr>
          <p:spPr>
            <a:xfrm flipH="1">
              <a:off x="6831350" y="4311450"/>
              <a:ext cx="924000" cy="2568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8"/>
            <p:cNvSpPr/>
            <p:nvPr/>
          </p:nvSpPr>
          <p:spPr>
            <a:xfrm flipH="1">
              <a:off x="8520150" y="4311450"/>
              <a:ext cx="256800" cy="256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97"/>
        <p:cNvGrpSpPr/>
        <p:nvPr/>
      </p:nvGrpSpPr>
      <p:grpSpPr>
        <a:xfrm>
          <a:off x="0" y="0"/>
          <a:ext cx="0" cy="0"/>
          <a:chOff x="0" y="0"/>
          <a:chExt cx="0" cy="0"/>
        </a:xfrm>
      </p:grpSpPr>
      <p:sp>
        <p:nvSpPr>
          <p:cNvPr id="298" name="Google Shape;298;p9"/>
          <p:cNvSpPr txBox="1">
            <a:spLocks noGrp="1"/>
          </p:cNvSpPr>
          <p:nvPr>
            <p:ph type="title"/>
          </p:nvPr>
        </p:nvSpPr>
        <p:spPr>
          <a:xfrm>
            <a:off x="927150" y="1147950"/>
            <a:ext cx="7289700" cy="1271400"/>
          </a:xfrm>
          <a:prstGeom prst="rect">
            <a:avLst/>
          </a:prstGeom>
        </p:spPr>
        <p:txBody>
          <a:bodyPr spcFirstLastPara="1" wrap="square" lIns="0" tIns="91425" rIns="91425" bIns="91425" anchor="ctr" anchorCtr="0">
            <a:noAutofit/>
          </a:bodyPr>
          <a:lstStyle>
            <a:lvl1pPr lvl="0" algn="ctr" rtl="0">
              <a:spcBef>
                <a:spcPts val="0"/>
              </a:spcBef>
              <a:spcAft>
                <a:spcPts val="0"/>
              </a:spcAft>
              <a:buSzPts val="3600"/>
              <a:buNone/>
              <a:defRPr sz="4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99" name="Google Shape;299;p9"/>
          <p:cNvSpPr txBox="1">
            <a:spLocks noGrp="1"/>
          </p:cNvSpPr>
          <p:nvPr>
            <p:ph type="subTitle" idx="1"/>
          </p:nvPr>
        </p:nvSpPr>
        <p:spPr>
          <a:xfrm>
            <a:off x="2363625" y="2309400"/>
            <a:ext cx="4416600" cy="1554300"/>
          </a:xfrm>
          <a:prstGeom prst="rect">
            <a:avLst/>
          </a:prstGeom>
        </p:spPr>
        <p:txBody>
          <a:bodyPr spcFirstLastPara="1" wrap="square" lIns="0" tIns="91425" rIns="91425" bIns="91425" anchor="t" anchorCtr="0">
            <a:noAutofit/>
          </a:bodyPr>
          <a:lstStyle>
            <a:lvl1pPr lvl="0" algn="ctr" rtl="0">
              <a:lnSpc>
                <a:spcPct val="100000"/>
              </a:lnSpc>
              <a:spcBef>
                <a:spcPts val="0"/>
              </a:spcBef>
              <a:spcAft>
                <a:spcPts val="0"/>
              </a:spcAft>
              <a:buSzPts val="1400"/>
              <a:buNone/>
              <a:defRPr sz="18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grpSp>
        <p:nvGrpSpPr>
          <p:cNvPr id="300" name="Google Shape;300;p9"/>
          <p:cNvGrpSpPr/>
          <p:nvPr/>
        </p:nvGrpSpPr>
        <p:grpSpPr>
          <a:xfrm rot="10800000">
            <a:off x="7698037" y="1337836"/>
            <a:ext cx="976084" cy="127476"/>
            <a:chOff x="59225" y="213200"/>
            <a:chExt cx="1966325" cy="256800"/>
          </a:xfrm>
        </p:grpSpPr>
        <p:sp>
          <p:nvSpPr>
            <p:cNvPr id="301" name="Google Shape;301;p9"/>
            <p:cNvSpPr/>
            <p:nvPr/>
          </p:nvSpPr>
          <p:spPr>
            <a:xfrm>
              <a:off x="59225" y="213200"/>
              <a:ext cx="924000" cy="2568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9"/>
            <p:cNvSpPr/>
            <p:nvPr/>
          </p:nvSpPr>
          <p:spPr>
            <a:xfrm>
              <a:off x="1101550" y="213200"/>
              <a:ext cx="924000" cy="2568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3" name="Google Shape;303;p9"/>
          <p:cNvGrpSpPr/>
          <p:nvPr/>
        </p:nvGrpSpPr>
        <p:grpSpPr>
          <a:xfrm flipH="1">
            <a:off x="396772" y="3557710"/>
            <a:ext cx="539041" cy="127476"/>
            <a:chOff x="2797275" y="213200"/>
            <a:chExt cx="1085900" cy="256800"/>
          </a:xfrm>
        </p:grpSpPr>
        <p:sp>
          <p:nvSpPr>
            <p:cNvPr id="304" name="Google Shape;304;p9"/>
            <p:cNvSpPr/>
            <p:nvPr/>
          </p:nvSpPr>
          <p:spPr>
            <a:xfrm>
              <a:off x="2797275" y="213200"/>
              <a:ext cx="256800" cy="2568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9"/>
            <p:cNvSpPr/>
            <p:nvPr/>
          </p:nvSpPr>
          <p:spPr>
            <a:xfrm>
              <a:off x="3211825" y="213200"/>
              <a:ext cx="256800" cy="2568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9"/>
            <p:cNvSpPr/>
            <p:nvPr/>
          </p:nvSpPr>
          <p:spPr>
            <a:xfrm>
              <a:off x="3626375" y="213200"/>
              <a:ext cx="256800" cy="2568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7" name="Google Shape;307;p9"/>
          <p:cNvGrpSpPr/>
          <p:nvPr/>
        </p:nvGrpSpPr>
        <p:grpSpPr>
          <a:xfrm flipH="1">
            <a:off x="202900" y="465495"/>
            <a:ext cx="699626" cy="127476"/>
            <a:chOff x="7367550" y="213200"/>
            <a:chExt cx="1409400" cy="256800"/>
          </a:xfrm>
        </p:grpSpPr>
        <p:sp>
          <p:nvSpPr>
            <p:cNvPr id="308" name="Google Shape;308;p9"/>
            <p:cNvSpPr/>
            <p:nvPr/>
          </p:nvSpPr>
          <p:spPr>
            <a:xfrm>
              <a:off x="7852950" y="213200"/>
              <a:ext cx="924000" cy="256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9"/>
            <p:cNvSpPr/>
            <p:nvPr/>
          </p:nvSpPr>
          <p:spPr>
            <a:xfrm>
              <a:off x="7367550" y="213200"/>
              <a:ext cx="256800" cy="256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0" name="Google Shape;310;p9"/>
          <p:cNvGrpSpPr/>
          <p:nvPr/>
        </p:nvGrpSpPr>
        <p:grpSpPr>
          <a:xfrm flipH="1">
            <a:off x="959351" y="1266787"/>
            <a:ext cx="899675" cy="127476"/>
            <a:chOff x="59225" y="935725"/>
            <a:chExt cx="1812400" cy="256800"/>
          </a:xfrm>
        </p:grpSpPr>
        <p:sp>
          <p:nvSpPr>
            <p:cNvPr id="311" name="Google Shape;311;p9"/>
            <p:cNvSpPr/>
            <p:nvPr/>
          </p:nvSpPr>
          <p:spPr>
            <a:xfrm>
              <a:off x="59225" y="935725"/>
              <a:ext cx="256800" cy="256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9"/>
            <p:cNvSpPr/>
            <p:nvPr/>
          </p:nvSpPr>
          <p:spPr>
            <a:xfrm>
              <a:off x="503425" y="935725"/>
              <a:ext cx="256800" cy="256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9"/>
            <p:cNvSpPr/>
            <p:nvPr/>
          </p:nvSpPr>
          <p:spPr>
            <a:xfrm>
              <a:off x="947625" y="935725"/>
              <a:ext cx="924000" cy="2568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4" name="Google Shape;314;p9"/>
          <p:cNvGrpSpPr/>
          <p:nvPr/>
        </p:nvGrpSpPr>
        <p:grpSpPr>
          <a:xfrm flipH="1">
            <a:off x="6577870" y="4694504"/>
            <a:ext cx="1120176" cy="127476"/>
            <a:chOff x="59225" y="3731075"/>
            <a:chExt cx="2256600" cy="256800"/>
          </a:xfrm>
        </p:grpSpPr>
        <p:sp>
          <p:nvSpPr>
            <p:cNvPr id="315" name="Google Shape;315;p9"/>
            <p:cNvSpPr/>
            <p:nvPr/>
          </p:nvSpPr>
          <p:spPr>
            <a:xfrm flipH="1">
              <a:off x="1614825" y="3731075"/>
              <a:ext cx="256800" cy="256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9"/>
            <p:cNvSpPr/>
            <p:nvPr/>
          </p:nvSpPr>
          <p:spPr>
            <a:xfrm flipH="1">
              <a:off x="1170625" y="3731075"/>
              <a:ext cx="256800" cy="256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9"/>
            <p:cNvSpPr/>
            <p:nvPr/>
          </p:nvSpPr>
          <p:spPr>
            <a:xfrm flipH="1">
              <a:off x="59225" y="3731075"/>
              <a:ext cx="924000" cy="2568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9"/>
            <p:cNvSpPr/>
            <p:nvPr/>
          </p:nvSpPr>
          <p:spPr>
            <a:xfrm flipH="1">
              <a:off x="2059025" y="3731075"/>
              <a:ext cx="256800" cy="256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9" name="Google Shape;319;p9"/>
          <p:cNvGrpSpPr/>
          <p:nvPr/>
        </p:nvGrpSpPr>
        <p:grpSpPr>
          <a:xfrm flipH="1">
            <a:off x="2761818" y="166025"/>
            <a:ext cx="699626" cy="127476"/>
            <a:chOff x="7367550" y="213200"/>
            <a:chExt cx="1409400" cy="256800"/>
          </a:xfrm>
        </p:grpSpPr>
        <p:sp>
          <p:nvSpPr>
            <p:cNvPr id="320" name="Google Shape;320;p9"/>
            <p:cNvSpPr/>
            <p:nvPr/>
          </p:nvSpPr>
          <p:spPr>
            <a:xfrm>
              <a:off x="7852950" y="213200"/>
              <a:ext cx="924000" cy="2568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9"/>
            <p:cNvSpPr/>
            <p:nvPr/>
          </p:nvSpPr>
          <p:spPr>
            <a:xfrm>
              <a:off x="7367550" y="213200"/>
              <a:ext cx="256800" cy="256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2" name="Google Shape;322;p9"/>
          <p:cNvGrpSpPr/>
          <p:nvPr/>
        </p:nvGrpSpPr>
        <p:grpSpPr>
          <a:xfrm rot="10800000">
            <a:off x="7410788" y="166025"/>
            <a:ext cx="1550555" cy="127476"/>
            <a:chOff x="5653350" y="1527950"/>
            <a:chExt cx="3123600" cy="256800"/>
          </a:xfrm>
        </p:grpSpPr>
        <p:sp>
          <p:nvSpPr>
            <p:cNvPr id="323" name="Google Shape;323;p9"/>
            <p:cNvSpPr/>
            <p:nvPr/>
          </p:nvSpPr>
          <p:spPr>
            <a:xfrm>
              <a:off x="7852950" y="1527950"/>
              <a:ext cx="924000" cy="2568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9"/>
            <p:cNvSpPr/>
            <p:nvPr/>
          </p:nvSpPr>
          <p:spPr>
            <a:xfrm>
              <a:off x="7342150" y="1527950"/>
              <a:ext cx="256800" cy="256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9"/>
            <p:cNvSpPr/>
            <p:nvPr/>
          </p:nvSpPr>
          <p:spPr>
            <a:xfrm flipH="1">
              <a:off x="5653350" y="1527950"/>
              <a:ext cx="924000" cy="2568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9"/>
            <p:cNvSpPr/>
            <p:nvPr/>
          </p:nvSpPr>
          <p:spPr>
            <a:xfrm flipH="1">
              <a:off x="6831350" y="1527950"/>
              <a:ext cx="256800" cy="256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7" name="Google Shape;327;p9"/>
          <p:cNvGrpSpPr/>
          <p:nvPr/>
        </p:nvGrpSpPr>
        <p:grpSpPr>
          <a:xfrm flipH="1">
            <a:off x="731988" y="4391257"/>
            <a:ext cx="1550555" cy="127476"/>
            <a:chOff x="5653350" y="2333400"/>
            <a:chExt cx="3123600" cy="256800"/>
          </a:xfrm>
        </p:grpSpPr>
        <p:sp>
          <p:nvSpPr>
            <p:cNvPr id="328" name="Google Shape;328;p9"/>
            <p:cNvSpPr/>
            <p:nvPr/>
          </p:nvSpPr>
          <p:spPr>
            <a:xfrm>
              <a:off x="7852950" y="2333400"/>
              <a:ext cx="924000" cy="2568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9"/>
            <p:cNvSpPr/>
            <p:nvPr/>
          </p:nvSpPr>
          <p:spPr>
            <a:xfrm>
              <a:off x="7342150" y="2333400"/>
              <a:ext cx="256800" cy="256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9"/>
            <p:cNvSpPr/>
            <p:nvPr/>
          </p:nvSpPr>
          <p:spPr>
            <a:xfrm>
              <a:off x="6164150" y="2333400"/>
              <a:ext cx="924000" cy="2568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9"/>
            <p:cNvSpPr/>
            <p:nvPr/>
          </p:nvSpPr>
          <p:spPr>
            <a:xfrm>
              <a:off x="5653350" y="2333400"/>
              <a:ext cx="256800" cy="256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2" name="Google Shape;332;p9"/>
          <p:cNvGrpSpPr/>
          <p:nvPr/>
        </p:nvGrpSpPr>
        <p:grpSpPr>
          <a:xfrm flipH="1">
            <a:off x="3268617" y="4920198"/>
            <a:ext cx="1550555" cy="127476"/>
            <a:chOff x="5653350" y="3055925"/>
            <a:chExt cx="3123600" cy="256800"/>
          </a:xfrm>
        </p:grpSpPr>
        <p:sp>
          <p:nvSpPr>
            <p:cNvPr id="333" name="Google Shape;333;p9"/>
            <p:cNvSpPr/>
            <p:nvPr/>
          </p:nvSpPr>
          <p:spPr>
            <a:xfrm>
              <a:off x="7852950" y="3055925"/>
              <a:ext cx="924000" cy="2568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9"/>
            <p:cNvSpPr/>
            <p:nvPr/>
          </p:nvSpPr>
          <p:spPr>
            <a:xfrm>
              <a:off x="6164150" y="3055925"/>
              <a:ext cx="256800" cy="2568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9"/>
            <p:cNvSpPr/>
            <p:nvPr/>
          </p:nvSpPr>
          <p:spPr>
            <a:xfrm>
              <a:off x="6674950" y="3055925"/>
              <a:ext cx="924000" cy="2568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9"/>
            <p:cNvSpPr/>
            <p:nvPr/>
          </p:nvSpPr>
          <p:spPr>
            <a:xfrm>
              <a:off x="5653350" y="3055925"/>
              <a:ext cx="256800" cy="2568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7" name="Google Shape;337;p9"/>
          <p:cNvGrpSpPr/>
          <p:nvPr/>
        </p:nvGrpSpPr>
        <p:grpSpPr>
          <a:xfrm flipH="1">
            <a:off x="4596921" y="834196"/>
            <a:ext cx="1550555" cy="127476"/>
            <a:chOff x="5653350" y="3636300"/>
            <a:chExt cx="3123600" cy="256800"/>
          </a:xfrm>
        </p:grpSpPr>
        <p:sp>
          <p:nvSpPr>
            <p:cNvPr id="338" name="Google Shape;338;p9"/>
            <p:cNvSpPr/>
            <p:nvPr/>
          </p:nvSpPr>
          <p:spPr>
            <a:xfrm flipH="1">
              <a:off x="7342150" y="3636300"/>
              <a:ext cx="924000" cy="256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9"/>
            <p:cNvSpPr/>
            <p:nvPr/>
          </p:nvSpPr>
          <p:spPr>
            <a:xfrm flipH="1">
              <a:off x="8520150" y="3636300"/>
              <a:ext cx="256800" cy="256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9"/>
            <p:cNvSpPr/>
            <p:nvPr/>
          </p:nvSpPr>
          <p:spPr>
            <a:xfrm>
              <a:off x="6164150" y="3636300"/>
              <a:ext cx="924000" cy="256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9"/>
            <p:cNvSpPr/>
            <p:nvPr/>
          </p:nvSpPr>
          <p:spPr>
            <a:xfrm>
              <a:off x="5653350" y="3636300"/>
              <a:ext cx="256800" cy="256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2" name="Google Shape;342;p9"/>
          <p:cNvGrpSpPr/>
          <p:nvPr/>
        </p:nvGrpSpPr>
        <p:grpSpPr>
          <a:xfrm flipH="1">
            <a:off x="6993762" y="3832006"/>
            <a:ext cx="1550555" cy="127476"/>
            <a:chOff x="5653350" y="4311450"/>
            <a:chExt cx="3123600" cy="256800"/>
          </a:xfrm>
        </p:grpSpPr>
        <p:sp>
          <p:nvSpPr>
            <p:cNvPr id="343" name="Google Shape;343;p9"/>
            <p:cNvSpPr/>
            <p:nvPr/>
          </p:nvSpPr>
          <p:spPr>
            <a:xfrm flipH="1">
              <a:off x="5653350" y="4311450"/>
              <a:ext cx="924000" cy="256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9"/>
            <p:cNvSpPr/>
            <p:nvPr/>
          </p:nvSpPr>
          <p:spPr>
            <a:xfrm flipH="1">
              <a:off x="8009350" y="4311450"/>
              <a:ext cx="256800" cy="256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9"/>
            <p:cNvSpPr/>
            <p:nvPr/>
          </p:nvSpPr>
          <p:spPr>
            <a:xfrm flipH="1">
              <a:off x="6831350" y="4311450"/>
              <a:ext cx="924000" cy="256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9"/>
            <p:cNvSpPr/>
            <p:nvPr/>
          </p:nvSpPr>
          <p:spPr>
            <a:xfrm flipH="1">
              <a:off x="8520150" y="4311450"/>
              <a:ext cx="256800" cy="256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47"/>
        <p:cNvGrpSpPr/>
        <p:nvPr/>
      </p:nvGrpSpPr>
      <p:grpSpPr>
        <a:xfrm>
          <a:off x="0" y="0"/>
          <a:ext cx="0" cy="0"/>
          <a:chOff x="0" y="0"/>
          <a:chExt cx="0" cy="0"/>
        </a:xfrm>
      </p:grpSpPr>
      <p:sp>
        <p:nvSpPr>
          <p:cNvPr id="348" name="Google Shape;348;p10"/>
          <p:cNvSpPr txBox="1">
            <a:spLocks noGrp="1"/>
          </p:cNvSpPr>
          <p:nvPr>
            <p:ph type="title"/>
          </p:nvPr>
        </p:nvSpPr>
        <p:spPr>
          <a:xfrm>
            <a:off x="713100" y="1966200"/>
            <a:ext cx="7717800" cy="1211100"/>
          </a:xfrm>
          <a:prstGeom prst="rect">
            <a:avLst/>
          </a:prstGeom>
        </p:spPr>
        <p:txBody>
          <a:bodyPr spcFirstLastPara="1" wrap="square" lIns="0" tIns="91425" rIns="91425" bIns="91425" anchor="t" anchorCtr="0">
            <a:noAutofit/>
          </a:bodyPr>
          <a:lstStyle>
            <a:lvl1pPr lvl="0" algn="ctr" rtl="0">
              <a:spcBef>
                <a:spcPts val="0"/>
              </a:spcBef>
              <a:spcAft>
                <a:spcPts val="0"/>
              </a:spcAft>
              <a:buSzPts val="35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grpSp>
        <p:nvGrpSpPr>
          <p:cNvPr id="349" name="Google Shape;349;p10"/>
          <p:cNvGrpSpPr/>
          <p:nvPr/>
        </p:nvGrpSpPr>
        <p:grpSpPr>
          <a:xfrm rot="10800000" flipH="1">
            <a:off x="433356" y="1035492"/>
            <a:ext cx="976084" cy="127476"/>
            <a:chOff x="59225" y="213200"/>
            <a:chExt cx="1966325" cy="256800"/>
          </a:xfrm>
        </p:grpSpPr>
        <p:sp>
          <p:nvSpPr>
            <p:cNvPr id="350" name="Google Shape;350;p10"/>
            <p:cNvSpPr/>
            <p:nvPr/>
          </p:nvSpPr>
          <p:spPr>
            <a:xfrm>
              <a:off x="59225" y="213200"/>
              <a:ext cx="924000" cy="2568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10"/>
            <p:cNvSpPr/>
            <p:nvPr/>
          </p:nvSpPr>
          <p:spPr>
            <a:xfrm>
              <a:off x="1101550" y="213200"/>
              <a:ext cx="924000" cy="2568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2" name="Google Shape;352;p10"/>
          <p:cNvGrpSpPr/>
          <p:nvPr/>
        </p:nvGrpSpPr>
        <p:grpSpPr>
          <a:xfrm flipH="1">
            <a:off x="8240926" y="425551"/>
            <a:ext cx="699626" cy="127476"/>
            <a:chOff x="7367550" y="213200"/>
            <a:chExt cx="1409400" cy="256800"/>
          </a:xfrm>
        </p:grpSpPr>
        <p:sp>
          <p:nvSpPr>
            <p:cNvPr id="353" name="Google Shape;353;p10"/>
            <p:cNvSpPr/>
            <p:nvPr/>
          </p:nvSpPr>
          <p:spPr>
            <a:xfrm>
              <a:off x="7852950" y="213200"/>
              <a:ext cx="924000" cy="2568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10"/>
            <p:cNvSpPr/>
            <p:nvPr/>
          </p:nvSpPr>
          <p:spPr>
            <a:xfrm>
              <a:off x="7367550" y="213200"/>
              <a:ext cx="256800" cy="256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5" name="Google Shape;355;p10"/>
          <p:cNvGrpSpPr/>
          <p:nvPr/>
        </p:nvGrpSpPr>
        <p:grpSpPr>
          <a:xfrm>
            <a:off x="6109288" y="1375719"/>
            <a:ext cx="899675" cy="127476"/>
            <a:chOff x="59225" y="935725"/>
            <a:chExt cx="1812400" cy="256800"/>
          </a:xfrm>
        </p:grpSpPr>
        <p:sp>
          <p:nvSpPr>
            <p:cNvPr id="356" name="Google Shape;356;p10"/>
            <p:cNvSpPr/>
            <p:nvPr/>
          </p:nvSpPr>
          <p:spPr>
            <a:xfrm>
              <a:off x="59225" y="935725"/>
              <a:ext cx="256800" cy="2568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10"/>
            <p:cNvSpPr/>
            <p:nvPr/>
          </p:nvSpPr>
          <p:spPr>
            <a:xfrm>
              <a:off x="503425" y="935725"/>
              <a:ext cx="256800" cy="2568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10"/>
            <p:cNvSpPr/>
            <p:nvPr/>
          </p:nvSpPr>
          <p:spPr>
            <a:xfrm>
              <a:off x="947625" y="935725"/>
              <a:ext cx="924000" cy="2568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9" name="Google Shape;359;p10"/>
          <p:cNvGrpSpPr/>
          <p:nvPr/>
        </p:nvGrpSpPr>
        <p:grpSpPr>
          <a:xfrm>
            <a:off x="1202869" y="4701835"/>
            <a:ext cx="1120176" cy="127476"/>
            <a:chOff x="59225" y="3731075"/>
            <a:chExt cx="2256600" cy="256800"/>
          </a:xfrm>
        </p:grpSpPr>
        <p:sp>
          <p:nvSpPr>
            <p:cNvPr id="360" name="Google Shape;360;p10"/>
            <p:cNvSpPr/>
            <p:nvPr/>
          </p:nvSpPr>
          <p:spPr>
            <a:xfrm flipH="1">
              <a:off x="1614825" y="3731075"/>
              <a:ext cx="256800" cy="256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10"/>
            <p:cNvSpPr/>
            <p:nvPr/>
          </p:nvSpPr>
          <p:spPr>
            <a:xfrm flipH="1">
              <a:off x="1170625" y="3731075"/>
              <a:ext cx="256800" cy="256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10"/>
            <p:cNvSpPr/>
            <p:nvPr/>
          </p:nvSpPr>
          <p:spPr>
            <a:xfrm flipH="1">
              <a:off x="59225" y="3731075"/>
              <a:ext cx="924000" cy="2568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10"/>
            <p:cNvSpPr/>
            <p:nvPr/>
          </p:nvSpPr>
          <p:spPr>
            <a:xfrm flipH="1">
              <a:off x="2059025" y="3731075"/>
              <a:ext cx="256800" cy="256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4" name="Google Shape;364;p10"/>
          <p:cNvGrpSpPr/>
          <p:nvPr/>
        </p:nvGrpSpPr>
        <p:grpSpPr>
          <a:xfrm>
            <a:off x="8574702" y="4153916"/>
            <a:ext cx="539041" cy="127476"/>
            <a:chOff x="2797275" y="213200"/>
            <a:chExt cx="1085900" cy="256800"/>
          </a:xfrm>
        </p:grpSpPr>
        <p:sp>
          <p:nvSpPr>
            <p:cNvPr id="365" name="Google Shape;365;p10"/>
            <p:cNvSpPr/>
            <p:nvPr/>
          </p:nvSpPr>
          <p:spPr>
            <a:xfrm>
              <a:off x="2797275" y="213200"/>
              <a:ext cx="256800" cy="256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10"/>
            <p:cNvSpPr/>
            <p:nvPr/>
          </p:nvSpPr>
          <p:spPr>
            <a:xfrm>
              <a:off x="3211825" y="213200"/>
              <a:ext cx="256800" cy="256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10"/>
            <p:cNvSpPr/>
            <p:nvPr/>
          </p:nvSpPr>
          <p:spPr>
            <a:xfrm>
              <a:off x="3626375" y="213200"/>
              <a:ext cx="256800" cy="256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8" name="Google Shape;368;p10"/>
          <p:cNvGrpSpPr/>
          <p:nvPr/>
        </p:nvGrpSpPr>
        <p:grpSpPr>
          <a:xfrm>
            <a:off x="1895858" y="425544"/>
            <a:ext cx="699626" cy="127476"/>
            <a:chOff x="7367550" y="213200"/>
            <a:chExt cx="1409400" cy="256800"/>
          </a:xfrm>
        </p:grpSpPr>
        <p:sp>
          <p:nvSpPr>
            <p:cNvPr id="369" name="Google Shape;369;p10"/>
            <p:cNvSpPr/>
            <p:nvPr/>
          </p:nvSpPr>
          <p:spPr>
            <a:xfrm>
              <a:off x="7852950" y="213200"/>
              <a:ext cx="924000" cy="2568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10"/>
            <p:cNvSpPr/>
            <p:nvPr/>
          </p:nvSpPr>
          <p:spPr>
            <a:xfrm>
              <a:off x="7367550" y="213200"/>
              <a:ext cx="256800" cy="256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1" name="Google Shape;371;p10"/>
          <p:cNvGrpSpPr/>
          <p:nvPr/>
        </p:nvGrpSpPr>
        <p:grpSpPr>
          <a:xfrm rot="10800000" flipH="1">
            <a:off x="4022247" y="147044"/>
            <a:ext cx="1550555" cy="127476"/>
            <a:chOff x="5653350" y="1527950"/>
            <a:chExt cx="3123600" cy="256800"/>
          </a:xfrm>
        </p:grpSpPr>
        <p:sp>
          <p:nvSpPr>
            <p:cNvPr id="372" name="Google Shape;372;p10"/>
            <p:cNvSpPr/>
            <p:nvPr/>
          </p:nvSpPr>
          <p:spPr>
            <a:xfrm>
              <a:off x="7852950" y="1527950"/>
              <a:ext cx="924000" cy="256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10"/>
            <p:cNvSpPr/>
            <p:nvPr/>
          </p:nvSpPr>
          <p:spPr>
            <a:xfrm>
              <a:off x="7342150" y="1527950"/>
              <a:ext cx="256800" cy="256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10"/>
            <p:cNvSpPr/>
            <p:nvPr/>
          </p:nvSpPr>
          <p:spPr>
            <a:xfrm flipH="1">
              <a:off x="5653350" y="1527950"/>
              <a:ext cx="924000" cy="256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10"/>
            <p:cNvSpPr/>
            <p:nvPr/>
          </p:nvSpPr>
          <p:spPr>
            <a:xfrm flipH="1">
              <a:off x="6831350" y="1527950"/>
              <a:ext cx="256800" cy="256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6" name="Google Shape;376;p10"/>
          <p:cNvGrpSpPr/>
          <p:nvPr/>
        </p:nvGrpSpPr>
        <p:grpSpPr>
          <a:xfrm>
            <a:off x="6109297" y="4829289"/>
            <a:ext cx="1550555" cy="127476"/>
            <a:chOff x="5653350" y="2333400"/>
            <a:chExt cx="3123600" cy="256800"/>
          </a:xfrm>
        </p:grpSpPr>
        <p:sp>
          <p:nvSpPr>
            <p:cNvPr id="377" name="Google Shape;377;p10"/>
            <p:cNvSpPr/>
            <p:nvPr/>
          </p:nvSpPr>
          <p:spPr>
            <a:xfrm>
              <a:off x="7852950" y="2333400"/>
              <a:ext cx="924000" cy="2568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10"/>
            <p:cNvSpPr/>
            <p:nvPr/>
          </p:nvSpPr>
          <p:spPr>
            <a:xfrm>
              <a:off x="7342150" y="2333400"/>
              <a:ext cx="256800" cy="2568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10"/>
            <p:cNvSpPr/>
            <p:nvPr/>
          </p:nvSpPr>
          <p:spPr>
            <a:xfrm>
              <a:off x="6164150" y="2333400"/>
              <a:ext cx="924000" cy="2568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10"/>
            <p:cNvSpPr/>
            <p:nvPr/>
          </p:nvSpPr>
          <p:spPr>
            <a:xfrm>
              <a:off x="5653350" y="2333400"/>
              <a:ext cx="256800" cy="2568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 name="Google Shape;381;p10"/>
          <p:cNvGrpSpPr/>
          <p:nvPr/>
        </p:nvGrpSpPr>
        <p:grpSpPr>
          <a:xfrm>
            <a:off x="146114" y="4153915"/>
            <a:ext cx="1550555" cy="127476"/>
            <a:chOff x="5653350" y="3636300"/>
            <a:chExt cx="3123600" cy="256800"/>
          </a:xfrm>
        </p:grpSpPr>
        <p:sp>
          <p:nvSpPr>
            <p:cNvPr id="382" name="Google Shape;382;p10"/>
            <p:cNvSpPr/>
            <p:nvPr/>
          </p:nvSpPr>
          <p:spPr>
            <a:xfrm flipH="1">
              <a:off x="7342150" y="3636300"/>
              <a:ext cx="924000" cy="256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10"/>
            <p:cNvSpPr/>
            <p:nvPr/>
          </p:nvSpPr>
          <p:spPr>
            <a:xfrm flipH="1">
              <a:off x="8520150" y="3636300"/>
              <a:ext cx="256800" cy="256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10"/>
            <p:cNvSpPr/>
            <p:nvPr/>
          </p:nvSpPr>
          <p:spPr>
            <a:xfrm>
              <a:off x="6164150" y="3636300"/>
              <a:ext cx="924000" cy="256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10"/>
            <p:cNvSpPr/>
            <p:nvPr/>
          </p:nvSpPr>
          <p:spPr>
            <a:xfrm>
              <a:off x="5653350" y="3636300"/>
              <a:ext cx="256800" cy="256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6" name="Google Shape;386;p10"/>
          <p:cNvGrpSpPr/>
          <p:nvPr/>
        </p:nvGrpSpPr>
        <p:grpSpPr>
          <a:xfrm>
            <a:off x="7878259" y="2571750"/>
            <a:ext cx="1120176" cy="127476"/>
            <a:chOff x="59225" y="3731075"/>
            <a:chExt cx="2256600" cy="256800"/>
          </a:xfrm>
        </p:grpSpPr>
        <p:sp>
          <p:nvSpPr>
            <p:cNvPr id="387" name="Google Shape;387;p10"/>
            <p:cNvSpPr/>
            <p:nvPr/>
          </p:nvSpPr>
          <p:spPr>
            <a:xfrm flipH="1">
              <a:off x="1614825" y="3731075"/>
              <a:ext cx="256800" cy="256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10"/>
            <p:cNvSpPr/>
            <p:nvPr/>
          </p:nvSpPr>
          <p:spPr>
            <a:xfrm flipH="1">
              <a:off x="1170625" y="3731075"/>
              <a:ext cx="256800" cy="256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10"/>
            <p:cNvSpPr/>
            <p:nvPr/>
          </p:nvSpPr>
          <p:spPr>
            <a:xfrm flipH="1">
              <a:off x="59225" y="3731075"/>
              <a:ext cx="924000" cy="2568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10"/>
            <p:cNvSpPr/>
            <p:nvPr/>
          </p:nvSpPr>
          <p:spPr>
            <a:xfrm flipH="1">
              <a:off x="2059025" y="3731075"/>
              <a:ext cx="256800" cy="256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1" name="Google Shape;391;p10"/>
          <p:cNvGrpSpPr/>
          <p:nvPr/>
        </p:nvGrpSpPr>
        <p:grpSpPr>
          <a:xfrm rot="10800000" flipH="1">
            <a:off x="2159809" y="3058179"/>
            <a:ext cx="1550555" cy="127476"/>
            <a:chOff x="5653350" y="3055925"/>
            <a:chExt cx="3123600" cy="256800"/>
          </a:xfrm>
        </p:grpSpPr>
        <p:sp>
          <p:nvSpPr>
            <p:cNvPr id="392" name="Google Shape;392;p10"/>
            <p:cNvSpPr/>
            <p:nvPr/>
          </p:nvSpPr>
          <p:spPr>
            <a:xfrm>
              <a:off x="7852950" y="3055925"/>
              <a:ext cx="924000" cy="2568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10"/>
            <p:cNvSpPr/>
            <p:nvPr/>
          </p:nvSpPr>
          <p:spPr>
            <a:xfrm>
              <a:off x="6164150" y="3055925"/>
              <a:ext cx="256800" cy="256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10"/>
            <p:cNvSpPr/>
            <p:nvPr/>
          </p:nvSpPr>
          <p:spPr>
            <a:xfrm>
              <a:off x="6674950" y="3055925"/>
              <a:ext cx="924000" cy="2568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10"/>
            <p:cNvSpPr/>
            <p:nvPr/>
          </p:nvSpPr>
          <p:spPr>
            <a:xfrm>
              <a:off x="5653350" y="3055925"/>
              <a:ext cx="256800" cy="256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34.xml"/><Relationship Id="rId1"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0" tIns="91425" rIns="91425" bIns="91425" anchor="t" anchorCtr="0">
            <a:noAutofit/>
          </a:bodyPr>
          <a:lstStyle>
            <a:lvl1pPr lvl="0" rtl="0">
              <a:spcBef>
                <a:spcPts val="0"/>
              </a:spcBef>
              <a:spcAft>
                <a:spcPts val="0"/>
              </a:spcAft>
              <a:buClr>
                <a:schemeClr val="dk1"/>
              </a:buClr>
              <a:buSzPts val="3500"/>
              <a:buFont typeface="Poppins Black"/>
              <a:buNone/>
              <a:defRPr sz="3500">
                <a:solidFill>
                  <a:schemeClr val="dk1"/>
                </a:solidFill>
                <a:latin typeface="Poppins Black"/>
                <a:ea typeface="Poppins Black"/>
                <a:cs typeface="Poppins Black"/>
                <a:sym typeface="Poppins Black"/>
              </a:defRPr>
            </a:lvl1pPr>
            <a:lvl2pPr lvl="1" rtl="0">
              <a:spcBef>
                <a:spcPts val="0"/>
              </a:spcBef>
              <a:spcAft>
                <a:spcPts val="0"/>
              </a:spcAft>
              <a:buClr>
                <a:schemeClr val="dk1"/>
              </a:buClr>
              <a:buSzPts val="3500"/>
              <a:buFont typeface="Lexend Tera"/>
              <a:buNone/>
              <a:defRPr sz="3500" b="1">
                <a:solidFill>
                  <a:schemeClr val="dk1"/>
                </a:solidFill>
                <a:latin typeface="Lexend Tera"/>
                <a:ea typeface="Lexend Tera"/>
                <a:cs typeface="Lexend Tera"/>
                <a:sym typeface="Lexend Tera"/>
              </a:defRPr>
            </a:lvl2pPr>
            <a:lvl3pPr lvl="2" rtl="0">
              <a:spcBef>
                <a:spcPts val="0"/>
              </a:spcBef>
              <a:spcAft>
                <a:spcPts val="0"/>
              </a:spcAft>
              <a:buClr>
                <a:schemeClr val="dk1"/>
              </a:buClr>
              <a:buSzPts val="3500"/>
              <a:buFont typeface="Lexend Tera"/>
              <a:buNone/>
              <a:defRPr sz="3500" b="1">
                <a:solidFill>
                  <a:schemeClr val="dk1"/>
                </a:solidFill>
                <a:latin typeface="Lexend Tera"/>
                <a:ea typeface="Lexend Tera"/>
                <a:cs typeface="Lexend Tera"/>
                <a:sym typeface="Lexend Tera"/>
              </a:defRPr>
            </a:lvl3pPr>
            <a:lvl4pPr lvl="3" rtl="0">
              <a:spcBef>
                <a:spcPts val="0"/>
              </a:spcBef>
              <a:spcAft>
                <a:spcPts val="0"/>
              </a:spcAft>
              <a:buClr>
                <a:schemeClr val="dk1"/>
              </a:buClr>
              <a:buSzPts val="3500"/>
              <a:buFont typeface="Lexend Tera"/>
              <a:buNone/>
              <a:defRPr sz="3500" b="1">
                <a:solidFill>
                  <a:schemeClr val="dk1"/>
                </a:solidFill>
                <a:latin typeface="Lexend Tera"/>
                <a:ea typeface="Lexend Tera"/>
                <a:cs typeface="Lexend Tera"/>
                <a:sym typeface="Lexend Tera"/>
              </a:defRPr>
            </a:lvl4pPr>
            <a:lvl5pPr lvl="4" rtl="0">
              <a:spcBef>
                <a:spcPts val="0"/>
              </a:spcBef>
              <a:spcAft>
                <a:spcPts val="0"/>
              </a:spcAft>
              <a:buClr>
                <a:schemeClr val="dk1"/>
              </a:buClr>
              <a:buSzPts val="3500"/>
              <a:buFont typeface="Lexend Tera"/>
              <a:buNone/>
              <a:defRPr sz="3500" b="1">
                <a:solidFill>
                  <a:schemeClr val="dk1"/>
                </a:solidFill>
                <a:latin typeface="Lexend Tera"/>
                <a:ea typeface="Lexend Tera"/>
                <a:cs typeface="Lexend Tera"/>
                <a:sym typeface="Lexend Tera"/>
              </a:defRPr>
            </a:lvl5pPr>
            <a:lvl6pPr lvl="5" rtl="0">
              <a:spcBef>
                <a:spcPts val="0"/>
              </a:spcBef>
              <a:spcAft>
                <a:spcPts val="0"/>
              </a:spcAft>
              <a:buClr>
                <a:schemeClr val="dk1"/>
              </a:buClr>
              <a:buSzPts val="3500"/>
              <a:buFont typeface="Lexend Tera"/>
              <a:buNone/>
              <a:defRPr sz="3500" b="1">
                <a:solidFill>
                  <a:schemeClr val="dk1"/>
                </a:solidFill>
                <a:latin typeface="Lexend Tera"/>
                <a:ea typeface="Lexend Tera"/>
                <a:cs typeface="Lexend Tera"/>
                <a:sym typeface="Lexend Tera"/>
              </a:defRPr>
            </a:lvl6pPr>
            <a:lvl7pPr lvl="6" rtl="0">
              <a:spcBef>
                <a:spcPts val="0"/>
              </a:spcBef>
              <a:spcAft>
                <a:spcPts val="0"/>
              </a:spcAft>
              <a:buClr>
                <a:schemeClr val="dk1"/>
              </a:buClr>
              <a:buSzPts val="3500"/>
              <a:buFont typeface="Lexend Tera"/>
              <a:buNone/>
              <a:defRPr sz="3500" b="1">
                <a:solidFill>
                  <a:schemeClr val="dk1"/>
                </a:solidFill>
                <a:latin typeface="Lexend Tera"/>
                <a:ea typeface="Lexend Tera"/>
                <a:cs typeface="Lexend Tera"/>
                <a:sym typeface="Lexend Tera"/>
              </a:defRPr>
            </a:lvl7pPr>
            <a:lvl8pPr lvl="7" rtl="0">
              <a:spcBef>
                <a:spcPts val="0"/>
              </a:spcBef>
              <a:spcAft>
                <a:spcPts val="0"/>
              </a:spcAft>
              <a:buClr>
                <a:schemeClr val="dk1"/>
              </a:buClr>
              <a:buSzPts val="3500"/>
              <a:buFont typeface="Lexend Tera"/>
              <a:buNone/>
              <a:defRPr sz="3500" b="1">
                <a:solidFill>
                  <a:schemeClr val="dk1"/>
                </a:solidFill>
                <a:latin typeface="Lexend Tera"/>
                <a:ea typeface="Lexend Tera"/>
                <a:cs typeface="Lexend Tera"/>
                <a:sym typeface="Lexend Tera"/>
              </a:defRPr>
            </a:lvl8pPr>
            <a:lvl9pPr lvl="8" rtl="0">
              <a:spcBef>
                <a:spcPts val="0"/>
              </a:spcBef>
              <a:spcAft>
                <a:spcPts val="0"/>
              </a:spcAft>
              <a:buClr>
                <a:schemeClr val="dk1"/>
              </a:buClr>
              <a:buSzPts val="3500"/>
              <a:buFont typeface="Lexend Tera"/>
              <a:buNone/>
              <a:defRPr sz="3500" b="1">
                <a:solidFill>
                  <a:schemeClr val="dk1"/>
                </a:solidFill>
                <a:latin typeface="Lexend Tera"/>
                <a:ea typeface="Lexend Tera"/>
                <a:cs typeface="Lexend Tera"/>
                <a:sym typeface="Lexend Tera"/>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0" tIns="91425" rIns="91425" bIns="91425" anchor="t" anchorCtr="0">
            <a:noAutofit/>
          </a:bodyPr>
          <a:lstStyle>
            <a:lvl1pPr marL="457200" lvl="0"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1pPr>
            <a:lvl2pPr marL="914400" lvl="1" indent="-31750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2pPr>
            <a:lvl3pPr marL="1371600" lvl="2" indent="-31750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3pPr>
            <a:lvl4pPr marL="1828800" lvl="3" indent="-31750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4pPr>
            <a:lvl5pPr marL="2286000" lvl="4" indent="-31750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5pPr>
            <a:lvl6pPr marL="2743200" lvl="5" indent="-31750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6pPr>
            <a:lvl7pPr marL="3200400" lvl="6" indent="-31750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7pPr>
            <a:lvl8pPr marL="3657600" lvl="7" indent="-31750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8pPr>
            <a:lvl9pPr marL="4114800" lvl="8" indent="-317500">
              <a:lnSpc>
                <a:spcPct val="115000"/>
              </a:lnSpc>
              <a:spcBef>
                <a:spcPts val="1600"/>
              </a:spcBef>
              <a:spcAft>
                <a:spcPts val="1600"/>
              </a:spcAft>
              <a:buClr>
                <a:schemeClr val="dk1"/>
              </a:buClr>
              <a:buSzPts val="1400"/>
              <a:buFont typeface="Lato"/>
              <a:buChar char="■"/>
              <a:defRPr>
                <a:solidFill>
                  <a:schemeClr val="dk1"/>
                </a:solidFill>
                <a:latin typeface="Lato"/>
                <a:ea typeface="Lato"/>
                <a:cs typeface="Lato"/>
                <a:sym typeface="La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1161"/>
        <p:cNvGrpSpPr/>
        <p:nvPr/>
      </p:nvGrpSpPr>
      <p:grpSpPr>
        <a:xfrm>
          <a:off x="0" y="0"/>
          <a:ext cx="0" cy="0"/>
          <a:chOff x="0" y="0"/>
          <a:chExt cx="0" cy="0"/>
        </a:xfrm>
      </p:grpSpPr>
      <p:sp>
        <p:nvSpPr>
          <p:cNvPr id="1162" name="Google Shape;1162;p35"/>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1163" name="Google Shape;1163;p35"/>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81" r:id="rId1"/>
    <p:sldLayoutId id="2147483682" r:id="rId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8.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8.xml"/><Relationship Id="rId5" Type="http://schemas.openxmlformats.org/officeDocument/2006/relationships/image" Target="../media/image21.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8.xml"/><Relationship Id="rId5" Type="http://schemas.openxmlformats.org/officeDocument/2006/relationships/image" Target="../media/image22.png"/><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image" Target="../media/image24.png"/><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25.xml"/><Relationship Id="rId5" Type="http://schemas.openxmlformats.org/officeDocument/2006/relationships/image" Target="../media/image7.png"/><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25.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7.xml"/><Relationship Id="rId1" Type="http://schemas.openxmlformats.org/officeDocument/2006/relationships/slideLayout" Target="../slideLayouts/slideLayout20.xml"/><Relationship Id="rId5" Type="http://schemas.openxmlformats.org/officeDocument/2006/relationships/image" Target="../media/image7.png"/><Relationship Id="rId4" Type="http://schemas.openxmlformats.org/officeDocument/2006/relationships/image" Target="../media/image33.png"/></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18.xml"/><Relationship Id="rId1" Type="http://schemas.openxmlformats.org/officeDocument/2006/relationships/slideLayout" Target="../slideLayouts/slideLayout20.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8.png"/></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8.png"/><Relationship Id="rId2" Type="http://schemas.openxmlformats.org/officeDocument/2006/relationships/notesSlide" Target="../notesSlides/notesSlide19.xml"/><Relationship Id="rId1" Type="http://schemas.openxmlformats.org/officeDocument/2006/relationships/slideLayout" Target="../slideLayouts/slideLayout20.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16.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8.png"/><Relationship Id="rId2" Type="http://schemas.openxmlformats.org/officeDocument/2006/relationships/notesSlide" Target="../notesSlides/notesSlide21.xml"/><Relationship Id="rId1" Type="http://schemas.openxmlformats.org/officeDocument/2006/relationships/slideLayout" Target="../slideLayouts/slideLayout24.xml"/><Relationship Id="rId6" Type="http://schemas.openxmlformats.org/officeDocument/2006/relationships/image" Target="../media/image7.png"/><Relationship Id="rId5" Type="http://schemas.openxmlformats.org/officeDocument/2006/relationships/image" Target="../media/image42.png"/><Relationship Id="rId4" Type="http://schemas.openxmlformats.org/officeDocument/2006/relationships/image" Target="../media/image41.png"/></Relationships>
</file>

<file path=ppt/slides/_rels/slide2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2.xml"/><Relationship Id="rId1" Type="http://schemas.openxmlformats.org/officeDocument/2006/relationships/slideLayout" Target="../slideLayouts/slideLayout23.xml"/><Relationship Id="rId5" Type="http://schemas.openxmlformats.org/officeDocument/2006/relationships/image" Target="../media/image7.png"/><Relationship Id="rId4" Type="http://schemas.openxmlformats.org/officeDocument/2006/relationships/image" Target="../media/image44.png"/></Relationships>
</file>

<file path=ppt/slides/_rels/slide2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3.xml"/><Relationship Id="rId1" Type="http://schemas.openxmlformats.org/officeDocument/2006/relationships/slideLayout" Target="../slideLayouts/slideLayout23.xml"/><Relationship Id="rId5" Type="http://schemas.openxmlformats.org/officeDocument/2006/relationships/image" Target="../media/image45.png"/><Relationship Id="rId4" Type="http://schemas.openxmlformats.org/officeDocument/2006/relationships/image" Target="../media/image7.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5.xml"/><Relationship Id="rId1" Type="http://schemas.openxmlformats.org/officeDocument/2006/relationships/slideLayout" Target="../slideLayouts/slideLayout10.xml"/><Relationship Id="rId5" Type="http://schemas.openxmlformats.org/officeDocument/2006/relationships/image" Target="../media/image48.png"/><Relationship Id="rId4" Type="http://schemas.openxmlformats.org/officeDocument/2006/relationships/image" Target="../media/image47.png"/></Relationships>
</file>

<file path=ppt/slides/_rels/slide2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6.xml"/><Relationship Id="rId1" Type="http://schemas.openxmlformats.org/officeDocument/2006/relationships/slideLayout" Target="../slideLayouts/slideLayout26.xml"/><Relationship Id="rId5" Type="http://schemas.openxmlformats.org/officeDocument/2006/relationships/image" Target="../media/image7.png"/><Relationship Id="rId4" Type="http://schemas.openxmlformats.org/officeDocument/2006/relationships/image" Target="../media/image50.png"/></Relationships>
</file>

<file path=ppt/slides/_rels/slide2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7.xml"/><Relationship Id="rId1" Type="http://schemas.openxmlformats.org/officeDocument/2006/relationships/slideLayout" Target="../slideLayouts/slideLayout17.xml"/><Relationship Id="rId6" Type="http://schemas.openxmlformats.org/officeDocument/2006/relationships/image" Target="../media/image8.png"/><Relationship Id="rId5" Type="http://schemas.openxmlformats.org/officeDocument/2006/relationships/image" Target="../media/image52.png"/><Relationship Id="rId4" Type="http://schemas.openxmlformats.org/officeDocument/2006/relationships/image" Target="../media/image50.png"/></Relationships>
</file>

<file path=ppt/slides/_rels/slide2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8.xml"/><Relationship Id="rId1" Type="http://schemas.openxmlformats.org/officeDocument/2006/relationships/slideLayout" Target="../slideLayouts/slideLayout27.xml"/><Relationship Id="rId5" Type="http://schemas.openxmlformats.org/officeDocument/2006/relationships/image" Target="../media/image7.png"/><Relationship Id="rId4" Type="http://schemas.openxmlformats.org/officeDocument/2006/relationships/image" Target="../media/image54.png"/></Relationships>
</file>

<file path=ppt/slides/_rels/slide2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9.xml"/><Relationship Id="rId1" Type="http://schemas.openxmlformats.org/officeDocument/2006/relationships/slideLayout" Target="../slideLayouts/slideLayout27.xml"/><Relationship Id="rId5" Type="http://schemas.openxmlformats.org/officeDocument/2006/relationships/image" Target="../media/image8.png"/><Relationship Id="rId4" Type="http://schemas.openxmlformats.org/officeDocument/2006/relationships/image" Target="../media/image55.png"/></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5.jpeg"/><Relationship Id="rId4" Type="http://schemas.openxmlformats.org/officeDocument/2006/relationships/image" Target="../media/image4.jpe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1.xml"/><Relationship Id="rId1" Type="http://schemas.openxmlformats.org/officeDocument/2006/relationships/slideLayout" Target="../slideLayouts/slideLayout18.xml"/><Relationship Id="rId5" Type="http://schemas.openxmlformats.org/officeDocument/2006/relationships/image" Target="../media/image58.png"/><Relationship Id="rId4" Type="http://schemas.openxmlformats.org/officeDocument/2006/relationships/image" Target="../media/image57.png"/></Relationships>
</file>

<file path=ppt/slides/_rels/slide3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2.xml"/><Relationship Id="rId1" Type="http://schemas.openxmlformats.org/officeDocument/2006/relationships/slideLayout" Target="../slideLayouts/slideLayout19.xml"/><Relationship Id="rId6" Type="http://schemas.openxmlformats.org/officeDocument/2006/relationships/image" Target="../media/image7.png"/><Relationship Id="rId5" Type="http://schemas.openxmlformats.org/officeDocument/2006/relationships/image" Target="../media/image61.png"/><Relationship Id="rId4" Type="http://schemas.openxmlformats.org/officeDocument/2006/relationships/image" Target="../media/image60.png"/></Relationships>
</file>

<file path=ppt/slides/_rels/slide33.xml.rels><?xml version="1.0" encoding="UTF-8" standalone="yes"?>
<Relationships xmlns="http://schemas.openxmlformats.org/package/2006/relationships"><Relationship Id="rId3" Type="http://schemas.openxmlformats.org/officeDocument/2006/relationships/image" Target="../media/image59.png"/><Relationship Id="rId7" Type="http://schemas.openxmlformats.org/officeDocument/2006/relationships/image" Target="../media/image8.png"/><Relationship Id="rId2" Type="http://schemas.openxmlformats.org/officeDocument/2006/relationships/notesSlide" Target="../notesSlides/notesSlide33.xml"/><Relationship Id="rId1" Type="http://schemas.openxmlformats.org/officeDocument/2006/relationships/slideLayout" Target="../slideLayouts/slideLayout19.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3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4.xml"/><Relationship Id="rId1" Type="http://schemas.openxmlformats.org/officeDocument/2006/relationships/slideLayout" Target="../slideLayouts/slideLayout18.xml"/><Relationship Id="rId6" Type="http://schemas.openxmlformats.org/officeDocument/2006/relationships/image" Target="../media/image7.png"/><Relationship Id="rId5" Type="http://schemas.openxmlformats.org/officeDocument/2006/relationships/image" Target="../media/image67.png"/><Relationship Id="rId4" Type="http://schemas.openxmlformats.org/officeDocument/2006/relationships/image" Target="../media/image66.png"/></Relationships>
</file>

<file path=ppt/slides/_rels/slide3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5.xml"/><Relationship Id="rId1" Type="http://schemas.openxmlformats.org/officeDocument/2006/relationships/slideLayout" Target="../slideLayouts/slideLayout18.xml"/><Relationship Id="rId6" Type="http://schemas.openxmlformats.org/officeDocument/2006/relationships/image" Target="../media/image8.png"/><Relationship Id="rId5" Type="http://schemas.openxmlformats.org/officeDocument/2006/relationships/image" Target="../media/image68.png"/><Relationship Id="rId4" Type="http://schemas.openxmlformats.org/officeDocument/2006/relationships/image" Target="../media/image67.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4.xml"/><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8.xml"/><Relationship Id="rId5" Type="http://schemas.openxmlformats.org/officeDocument/2006/relationships/image" Target="../media/image7.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8.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170"/>
        <p:cNvGrpSpPr/>
        <p:nvPr/>
      </p:nvGrpSpPr>
      <p:grpSpPr>
        <a:xfrm>
          <a:off x="0" y="0"/>
          <a:ext cx="0" cy="0"/>
          <a:chOff x="0" y="0"/>
          <a:chExt cx="0" cy="0"/>
        </a:xfrm>
      </p:grpSpPr>
      <p:sp>
        <p:nvSpPr>
          <p:cNvPr id="1171" name="Google Shape;1171;p38"/>
          <p:cNvSpPr txBox="1">
            <a:spLocks noGrp="1"/>
          </p:cNvSpPr>
          <p:nvPr>
            <p:ph type="subTitle" idx="1"/>
          </p:nvPr>
        </p:nvSpPr>
        <p:spPr>
          <a:xfrm>
            <a:off x="2382000" y="2944722"/>
            <a:ext cx="4380000" cy="669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latin typeface="LilyUPC" panose="020B0604020202020204" pitchFamily="34" charset="-34"/>
                <a:cs typeface="LilyUPC" panose="020B0604020202020204" pitchFamily="34" charset="-34"/>
              </a:rPr>
              <a:t>The web leading the trend, style of dress.</a:t>
            </a:r>
            <a:endParaRPr>
              <a:latin typeface="LilyUPC" panose="020B0604020202020204" pitchFamily="34" charset="-34"/>
              <a:cs typeface="LilyUPC" panose="020B0604020202020204" pitchFamily="34" charset="-34"/>
            </a:endParaRPr>
          </a:p>
        </p:txBody>
      </p:sp>
      <p:sp>
        <p:nvSpPr>
          <p:cNvPr id="1172" name="Google Shape;1172;p38"/>
          <p:cNvSpPr txBox="1">
            <a:spLocks noGrp="1"/>
          </p:cNvSpPr>
          <p:nvPr>
            <p:ph type="ctrTitle"/>
          </p:nvPr>
        </p:nvSpPr>
        <p:spPr>
          <a:xfrm>
            <a:off x="912000" y="1506938"/>
            <a:ext cx="7320000" cy="1217212"/>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KLAXHON</a:t>
            </a:r>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237"/>
        <p:cNvGrpSpPr/>
        <p:nvPr/>
      </p:nvGrpSpPr>
      <p:grpSpPr>
        <a:xfrm>
          <a:off x="0" y="0"/>
          <a:ext cx="0" cy="0"/>
          <a:chOff x="0" y="0"/>
          <a:chExt cx="0" cy="0"/>
        </a:xfrm>
      </p:grpSpPr>
      <p:pic>
        <p:nvPicPr>
          <p:cNvPr id="7" name="Picture 6">
            <a:extLst>
              <a:ext uri="{FF2B5EF4-FFF2-40B4-BE49-F238E27FC236}">
                <a16:creationId xmlns:a16="http://schemas.microsoft.com/office/drawing/2014/main" id="{F72DE585-915B-94E2-698E-353008650A86}"/>
              </a:ext>
            </a:extLst>
          </p:cNvPr>
          <p:cNvPicPr>
            <a:picLocks noChangeAspect="1"/>
          </p:cNvPicPr>
          <p:nvPr/>
        </p:nvPicPr>
        <p:blipFill rotWithShape="1">
          <a:blip r:embed="rId3"/>
          <a:srcRect r="74" b="9434"/>
          <a:stretch/>
        </p:blipFill>
        <p:spPr>
          <a:xfrm>
            <a:off x="104591" y="744792"/>
            <a:ext cx="8804245" cy="315816"/>
          </a:xfrm>
          <a:prstGeom prst="rect">
            <a:avLst/>
          </a:prstGeom>
        </p:spPr>
      </p:pic>
      <p:sp>
        <p:nvSpPr>
          <p:cNvPr id="11" name="Google Shape;1255;p47">
            <a:extLst>
              <a:ext uri="{FF2B5EF4-FFF2-40B4-BE49-F238E27FC236}">
                <a16:creationId xmlns:a16="http://schemas.microsoft.com/office/drawing/2014/main" id="{5449C7CD-FDFF-354B-A933-816B77F7339F}"/>
              </a:ext>
            </a:extLst>
          </p:cNvPr>
          <p:cNvSpPr txBox="1">
            <a:spLocks/>
          </p:cNvSpPr>
          <p:nvPr/>
        </p:nvSpPr>
        <p:spPr>
          <a:xfrm>
            <a:off x="2475962" y="183443"/>
            <a:ext cx="3936476" cy="555192"/>
          </a:xfrm>
          <a:prstGeom prst="rect">
            <a:avLst/>
          </a:prstGeom>
        </p:spPr>
        <p:txBody>
          <a:bodyPr spcFirstLastPara="1" wrap="square" lIns="0"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400">
                <a:latin typeface="Poppins Black"/>
              </a:rPr>
              <a:t>HOME : Navigation bar</a:t>
            </a:r>
          </a:p>
          <a:p>
            <a:endParaRPr lang="en-US" sz="2400">
              <a:latin typeface="Poppins Black"/>
              <a:cs typeface="Poppins Black"/>
            </a:endParaRPr>
          </a:p>
        </p:txBody>
      </p:sp>
      <p:pic>
        <p:nvPicPr>
          <p:cNvPr id="3" name="Picture 6" descr="Logo&#10;&#10;Description automatically generated">
            <a:extLst>
              <a:ext uri="{FF2B5EF4-FFF2-40B4-BE49-F238E27FC236}">
                <a16:creationId xmlns:a16="http://schemas.microsoft.com/office/drawing/2014/main" id="{CD4560E3-FD9D-3D23-3E19-F49005A6321C}"/>
              </a:ext>
            </a:extLst>
          </p:cNvPr>
          <p:cNvPicPr>
            <a:picLocks noChangeAspect="1"/>
          </p:cNvPicPr>
          <p:nvPr/>
        </p:nvPicPr>
        <p:blipFill>
          <a:blip r:embed="rId4"/>
          <a:stretch>
            <a:fillRect/>
          </a:stretch>
        </p:blipFill>
        <p:spPr>
          <a:xfrm>
            <a:off x="8399832" y="103813"/>
            <a:ext cx="510570" cy="504001"/>
          </a:xfrm>
          <a:prstGeom prst="rect">
            <a:avLst/>
          </a:prstGeom>
        </p:spPr>
      </p:pic>
      <p:grpSp>
        <p:nvGrpSpPr>
          <p:cNvPr id="14" name="กลุ่ม 13">
            <a:extLst>
              <a:ext uri="{FF2B5EF4-FFF2-40B4-BE49-F238E27FC236}">
                <a16:creationId xmlns:a16="http://schemas.microsoft.com/office/drawing/2014/main" id="{E48476E4-BF4E-72CD-5A6E-38077749E5F5}"/>
              </a:ext>
            </a:extLst>
          </p:cNvPr>
          <p:cNvGrpSpPr/>
          <p:nvPr/>
        </p:nvGrpSpPr>
        <p:grpSpPr>
          <a:xfrm>
            <a:off x="107731" y="741636"/>
            <a:ext cx="5711059" cy="3787053"/>
            <a:chOff x="107731" y="741636"/>
            <a:chExt cx="5711059" cy="3787053"/>
          </a:xfrm>
        </p:grpSpPr>
        <p:grpSp>
          <p:nvGrpSpPr>
            <p:cNvPr id="12" name="กลุ่ม 11">
              <a:extLst>
                <a:ext uri="{FF2B5EF4-FFF2-40B4-BE49-F238E27FC236}">
                  <a16:creationId xmlns:a16="http://schemas.microsoft.com/office/drawing/2014/main" id="{C0B3E3A9-EA3E-438E-B280-8810D9A6EA17}"/>
                </a:ext>
              </a:extLst>
            </p:cNvPr>
            <p:cNvGrpSpPr/>
            <p:nvPr/>
          </p:nvGrpSpPr>
          <p:grpSpPr>
            <a:xfrm>
              <a:off x="204952" y="1140329"/>
              <a:ext cx="5613838" cy="3388360"/>
              <a:chOff x="204952" y="1140329"/>
              <a:chExt cx="5613838" cy="3388360"/>
            </a:xfrm>
          </p:grpSpPr>
          <p:pic>
            <p:nvPicPr>
              <p:cNvPr id="9" name="รูปภาพ 9" descr="รูปภาพประกอบด้วย ข้อความ&#10;&#10;คำอธิบายจะถูกสร้างขึ้นโดยอัตโนมัติ">
                <a:extLst>
                  <a:ext uri="{FF2B5EF4-FFF2-40B4-BE49-F238E27FC236}">
                    <a16:creationId xmlns:a16="http://schemas.microsoft.com/office/drawing/2014/main" id="{DDC8417F-BFB6-BD05-255E-3A033DEDCCF2}"/>
                  </a:ext>
                </a:extLst>
              </p:cNvPr>
              <p:cNvPicPr>
                <a:picLocks noChangeAspect="1"/>
              </p:cNvPicPr>
              <p:nvPr/>
            </p:nvPicPr>
            <p:blipFill>
              <a:blip r:embed="rId5"/>
              <a:stretch>
                <a:fillRect/>
              </a:stretch>
            </p:blipFill>
            <p:spPr>
              <a:xfrm>
                <a:off x="204952" y="1140329"/>
                <a:ext cx="2743200" cy="3388360"/>
              </a:xfrm>
              <a:prstGeom prst="rect">
                <a:avLst/>
              </a:prstGeom>
            </p:spPr>
          </p:pic>
          <p:pic>
            <p:nvPicPr>
              <p:cNvPr id="10" name="รูปภาพ 11" descr="รูปภาพประกอบด้วย ข้อความ&#10;&#10;คำอธิบายจะถูกสร้างขึ้นโดยอัตโนมัติ">
                <a:extLst>
                  <a:ext uri="{FF2B5EF4-FFF2-40B4-BE49-F238E27FC236}">
                    <a16:creationId xmlns:a16="http://schemas.microsoft.com/office/drawing/2014/main" id="{6BF31108-FC93-1FBD-99DC-5B97E77EAED9}"/>
                  </a:ext>
                </a:extLst>
              </p:cNvPr>
              <p:cNvPicPr>
                <a:picLocks noChangeAspect="1"/>
              </p:cNvPicPr>
              <p:nvPr/>
            </p:nvPicPr>
            <p:blipFill>
              <a:blip r:embed="rId6"/>
              <a:stretch>
                <a:fillRect/>
              </a:stretch>
            </p:blipFill>
            <p:spPr>
              <a:xfrm>
                <a:off x="3075590" y="1386168"/>
                <a:ext cx="2743200" cy="1990165"/>
              </a:xfrm>
              <a:prstGeom prst="rect">
                <a:avLst/>
              </a:prstGeom>
            </p:spPr>
          </p:pic>
        </p:grpSp>
        <p:sp>
          <p:nvSpPr>
            <p:cNvPr id="13" name="สี่เหลี่ยมผืนผ้า: มุมมน 12">
              <a:extLst>
                <a:ext uri="{FF2B5EF4-FFF2-40B4-BE49-F238E27FC236}">
                  <a16:creationId xmlns:a16="http://schemas.microsoft.com/office/drawing/2014/main" id="{2F287606-1B13-3AB2-C63F-793E0FDFEDDF}"/>
                </a:ext>
              </a:extLst>
            </p:cNvPr>
            <p:cNvSpPr/>
            <p:nvPr/>
          </p:nvSpPr>
          <p:spPr>
            <a:xfrm>
              <a:off x="107731" y="741636"/>
              <a:ext cx="1556844" cy="315311"/>
            </a:xfrm>
            <a:prstGeom prst="round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grpSp>
    </p:spTree>
    <p:extLst>
      <p:ext uri="{BB962C8B-B14F-4D97-AF65-F5344CB8AC3E}">
        <p14:creationId xmlns:p14="http://schemas.microsoft.com/office/powerpoint/2010/main" val="409707372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237"/>
        <p:cNvGrpSpPr/>
        <p:nvPr/>
      </p:nvGrpSpPr>
      <p:grpSpPr>
        <a:xfrm>
          <a:off x="0" y="0"/>
          <a:ext cx="0" cy="0"/>
          <a:chOff x="0" y="0"/>
          <a:chExt cx="0" cy="0"/>
        </a:xfrm>
      </p:grpSpPr>
      <p:pic>
        <p:nvPicPr>
          <p:cNvPr id="7" name="Picture 6">
            <a:extLst>
              <a:ext uri="{FF2B5EF4-FFF2-40B4-BE49-F238E27FC236}">
                <a16:creationId xmlns:a16="http://schemas.microsoft.com/office/drawing/2014/main" id="{F72DE585-915B-94E2-698E-353008650A86}"/>
              </a:ext>
            </a:extLst>
          </p:cNvPr>
          <p:cNvPicPr>
            <a:picLocks noChangeAspect="1"/>
          </p:cNvPicPr>
          <p:nvPr/>
        </p:nvPicPr>
        <p:blipFill rotWithShape="1">
          <a:blip r:embed="rId3"/>
          <a:srcRect r="74" b="9434"/>
          <a:stretch/>
        </p:blipFill>
        <p:spPr>
          <a:xfrm>
            <a:off x="104591" y="744792"/>
            <a:ext cx="8804245" cy="315816"/>
          </a:xfrm>
          <a:prstGeom prst="rect">
            <a:avLst/>
          </a:prstGeom>
        </p:spPr>
      </p:pic>
      <p:sp>
        <p:nvSpPr>
          <p:cNvPr id="11" name="Google Shape;1255;p47">
            <a:extLst>
              <a:ext uri="{FF2B5EF4-FFF2-40B4-BE49-F238E27FC236}">
                <a16:creationId xmlns:a16="http://schemas.microsoft.com/office/drawing/2014/main" id="{5449C7CD-FDFF-354B-A933-816B77F7339F}"/>
              </a:ext>
            </a:extLst>
          </p:cNvPr>
          <p:cNvSpPr txBox="1">
            <a:spLocks/>
          </p:cNvSpPr>
          <p:nvPr/>
        </p:nvSpPr>
        <p:spPr>
          <a:xfrm>
            <a:off x="2537194" y="183442"/>
            <a:ext cx="3936476" cy="555192"/>
          </a:xfrm>
          <a:prstGeom prst="rect">
            <a:avLst/>
          </a:prstGeom>
        </p:spPr>
        <p:txBody>
          <a:bodyPr spcFirstLastPara="1" wrap="square" lIns="0"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400">
                <a:latin typeface="Poppins Black"/>
              </a:rPr>
              <a:t>HOME : Navigation bar</a:t>
            </a:r>
          </a:p>
          <a:p>
            <a:endParaRPr lang="en-US" sz="2400">
              <a:latin typeface="Poppins Black"/>
              <a:cs typeface="Poppins Black"/>
            </a:endParaRPr>
          </a:p>
        </p:txBody>
      </p:sp>
      <p:pic>
        <p:nvPicPr>
          <p:cNvPr id="3" name="Picture 6" descr="Logo&#10;&#10;Description automatically generated">
            <a:extLst>
              <a:ext uri="{FF2B5EF4-FFF2-40B4-BE49-F238E27FC236}">
                <a16:creationId xmlns:a16="http://schemas.microsoft.com/office/drawing/2014/main" id="{CD4560E3-FD9D-3D23-3E19-F49005A6321C}"/>
              </a:ext>
            </a:extLst>
          </p:cNvPr>
          <p:cNvPicPr>
            <a:picLocks noChangeAspect="1"/>
          </p:cNvPicPr>
          <p:nvPr/>
        </p:nvPicPr>
        <p:blipFill>
          <a:blip r:embed="rId4"/>
          <a:stretch>
            <a:fillRect/>
          </a:stretch>
        </p:blipFill>
        <p:spPr>
          <a:xfrm>
            <a:off x="8399832" y="103813"/>
            <a:ext cx="510570" cy="504001"/>
          </a:xfrm>
          <a:prstGeom prst="rect">
            <a:avLst/>
          </a:prstGeom>
        </p:spPr>
      </p:pic>
      <p:pic>
        <p:nvPicPr>
          <p:cNvPr id="2" name="รูปภาพ 3" descr="รูปภาพประกอบด้วย ข้อความ&#10;&#10;คำอธิบายจะถูกสร้างขึ้นโดยอัตโนมัติ">
            <a:extLst>
              <a:ext uri="{FF2B5EF4-FFF2-40B4-BE49-F238E27FC236}">
                <a16:creationId xmlns:a16="http://schemas.microsoft.com/office/drawing/2014/main" id="{6CAA6B81-7E74-3800-CC88-1DFF43E7F57A}"/>
              </a:ext>
            </a:extLst>
          </p:cNvPr>
          <p:cNvPicPr>
            <a:picLocks noChangeAspect="1"/>
          </p:cNvPicPr>
          <p:nvPr/>
        </p:nvPicPr>
        <p:blipFill>
          <a:blip r:embed="rId5"/>
          <a:stretch>
            <a:fillRect/>
          </a:stretch>
        </p:blipFill>
        <p:spPr>
          <a:xfrm>
            <a:off x="3503066" y="1433184"/>
            <a:ext cx="1861974" cy="2231150"/>
          </a:xfrm>
          <a:prstGeom prst="rect">
            <a:avLst/>
          </a:prstGeom>
        </p:spPr>
      </p:pic>
      <p:sp>
        <p:nvSpPr>
          <p:cNvPr id="4" name="สี่เหลี่ยมผืนผ้า: มุมมน 3">
            <a:extLst>
              <a:ext uri="{FF2B5EF4-FFF2-40B4-BE49-F238E27FC236}">
                <a16:creationId xmlns:a16="http://schemas.microsoft.com/office/drawing/2014/main" id="{51E9E8EF-C775-7DB2-721B-61B52091CCBA}"/>
              </a:ext>
            </a:extLst>
          </p:cNvPr>
          <p:cNvSpPr/>
          <p:nvPr/>
        </p:nvSpPr>
        <p:spPr>
          <a:xfrm>
            <a:off x="3911161" y="741635"/>
            <a:ext cx="1037896" cy="315312"/>
          </a:xfrm>
          <a:prstGeom prst="round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Tree>
    <p:extLst>
      <p:ext uri="{BB962C8B-B14F-4D97-AF65-F5344CB8AC3E}">
        <p14:creationId xmlns:p14="http://schemas.microsoft.com/office/powerpoint/2010/main" val="314314654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237"/>
        <p:cNvGrpSpPr/>
        <p:nvPr/>
      </p:nvGrpSpPr>
      <p:grpSpPr>
        <a:xfrm>
          <a:off x="0" y="0"/>
          <a:ext cx="0" cy="0"/>
          <a:chOff x="0" y="0"/>
          <a:chExt cx="0" cy="0"/>
        </a:xfrm>
      </p:grpSpPr>
      <p:pic>
        <p:nvPicPr>
          <p:cNvPr id="7" name="Picture 6">
            <a:extLst>
              <a:ext uri="{FF2B5EF4-FFF2-40B4-BE49-F238E27FC236}">
                <a16:creationId xmlns:a16="http://schemas.microsoft.com/office/drawing/2014/main" id="{F72DE585-915B-94E2-698E-353008650A86}"/>
              </a:ext>
            </a:extLst>
          </p:cNvPr>
          <p:cNvPicPr>
            <a:picLocks noChangeAspect="1"/>
          </p:cNvPicPr>
          <p:nvPr/>
        </p:nvPicPr>
        <p:blipFill rotWithShape="1">
          <a:blip r:embed="rId3"/>
          <a:srcRect r="74" b="9434"/>
          <a:stretch/>
        </p:blipFill>
        <p:spPr>
          <a:xfrm>
            <a:off x="104591" y="744792"/>
            <a:ext cx="8804245" cy="315816"/>
          </a:xfrm>
          <a:prstGeom prst="rect">
            <a:avLst/>
          </a:prstGeom>
        </p:spPr>
      </p:pic>
      <p:sp>
        <p:nvSpPr>
          <p:cNvPr id="11" name="Google Shape;1255;p47">
            <a:extLst>
              <a:ext uri="{FF2B5EF4-FFF2-40B4-BE49-F238E27FC236}">
                <a16:creationId xmlns:a16="http://schemas.microsoft.com/office/drawing/2014/main" id="{5449C7CD-FDFF-354B-A933-816B77F7339F}"/>
              </a:ext>
            </a:extLst>
          </p:cNvPr>
          <p:cNvSpPr txBox="1">
            <a:spLocks/>
          </p:cNvSpPr>
          <p:nvPr/>
        </p:nvSpPr>
        <p:spPr>
          <a:xfrm>
            <a:off x="2537194" y="183442"/>
            <a:ext cx="3936476" cy="555192"/>
          </a:xfrm>
          <a:prstGeom prst="rect">
            <a:avLst/>
          </a:prstGeom>
        </p:spPr>
        <p:txBody>
          <a:bodyPr spcFirstLastPara="1" wrap="square" lIns="0"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400">
                <a:latin typeface="Poppins Black"/>
              </a:rPr>
              <a:t>HOME : Navigation bar</a:t>
            </a:r>
          </a:p>
          <a:p>
            <a:endParaRPr lang="en-US" sz="2400">
              <a:latin typeface="Poppins Black"/>
              <a:cs typeface="Poppins Black"/>
            </a:endParaRPr>
          </a:p>
        </p:txBody>
      </p:sp>
      <p:pic>
        <p:nvPicPr>
          <p:cNvPr id="3" name="Picture 6" descr="Logo&#10;&#10;Description automatically generated">
            <a:extLst>
              <a:ext uri="{FF2B5EF4-FFF2-40B4-BE49-F238E27FC236}">
                <a16:creationId xmlns:a16="http://schemas.microsoft.com/office/drawing/2014/main" id="{CD4560E3-FD9D-3D23-3E19-F49005A6321C}"/>
              </a:ext>
            </a:extLst>
          </p:cNvPr>
          <p:cNvPicPr>
            <a:picLocks noChangeAspect="1"/>
          </p:cNvPicPr>
          <p:nvPr/>
        </p:nvPicPr>
        <p:blipFill>
          <a:blip r:embed="rId4"/>
          <a:stretch>
            <a:fillRect/>
          </a:stretch>
        </p:blipFill>
        <p:spPr>
          <a:xfrm>
            <a:off x="8399832" y="103813"/>
            <a:ext cx="510570" cy="504001"/>
          </a:xfrm>
          <a:prstGeom prst="rect">
            <a:avLst/>
          </a:prstGeom>
        </p:spPr>
      </p:pic>
      <p:sp>
        <p:nvSpPr>
          <p:cNvPr id="4" name="สี่เหลี่ยมผืนผ้า: มุมมน 3">
            <a:extLst>
              <a:ext uri="{FF2B5EF4-FFF2-40B4-BE49-F238E27FC236}">
                <a16:creationId xmlns:a16="http://schemas.microsoft.com/office/drawing/2014/main" id="{51E9E8EF-C775-7DB2-721B-61B52091CCBA}"/>
              </a:ext>
            </a:extLst>
          </p:cNvPr>
          <p:cNvSpPr/>
          <p:nvPr/>
        </p:nvSpPr>
        <p:spPr>
          <a:xfrm>
            <a:off x="8503572" y="741636"/>
            <a:ext cx="411968" cy="322115"/>
          </a:xfrm>
          <a:prstGeom prst="round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pic>
        <p:nvPicPr>
          <p:cNvPr id="5" name="รูปภาพ 5" descr="รูปภาพประกอบด้วย ข้อความ&#10;&#10;คำอธิบายจะถูกสร้างขึ้นโดยอัตโนมัติ">
            <a:extLst>
              <a:ext uri="{FF2B5EF4-FFF2-40B4-BE49-F238E27FC236}">
                <a16:creationId xmlns:a16="http://schemas.microsoft.com/office/drawing/2014/main" id="{3E827716-3FA2-DF10-6C33-00D71BBF47E1}"/>
              </a:ext>
            </a:extLst>
          </p:cNvPr>
          <p:cNvPicPr>
            <a:picLocks noChangeAspect="1"/>
          </p:cNvPicPr>
          <p:nvPr/>
        </p:nvPicPr>
        <p:blipFill>
          <a:blip r:embed="rId5"/>
          <a:stretch>
            <a:fillRect/>
          </a:stretch>
        </p:blipFill>
        <p:spPr>
          <a:xfrm>
            <a:off x="3445329" y="1323912"/>
            <a:ext cx="2117272" cy="2441249"/>
          </a:xfrm>
          <a:prstGeom prst="rect">
            <a:avLst/>
          </a:prstGeom>
        </p:spPr>
      </p:pic>
    </p:spTree>
    <p:extLst>
      <p:ext uri="{BB962C8B-B14F-4D97-AF65-F5344CB8AC3E}">
        <p14:creationId xmlns:p14="http://schemas.microsoft.com/office/powerpoint/2010/main" val="16698043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260"/>
        <p:cNvGrpSpPr/>
        <p:nvPr/>
      </p:nvGrpSpPr>
      <p:grpSpPr>
        <a:xfrm>
          <a:off x="0" y="0"/>
          <a:ext cx="0" cy="0"/>
          <a:chOff x="0" y="0"/>
          <a:chExt cx="0" cy="0"/>
        </a:xfrm>
      </p:grpSpPr>
      <p:sp>
        <p:nvSpPr>
          <p:cNvPr id="1261" name="Google Shape;1261;p48"/>
          <p:cNvSpPr txBox="1">
            <a:spLocks noGrp="1"/>
          </p:cNvSpPr>
          <p:nvPr>
            <p:ph type="title"/>
          </p:nvPr>
        </p:nvSpPr>
        <p:spPr>
          <a:xfrm>
            <a:off x="3325671" y="815"/>
            <a:ext cx="3574425" cy="807997"/>
          </a:xfrm>
          <a:prstGeom prst="rect">
            <a:avLst/>
          </a:prstGeom>
        </p:spPr>
        <p:txBody>
          <a:bodyPr spcFirstLastPara="1" wrap="square" lIns="91425" tIns="91425" rIns="91425" bIns="91425" anchor="ctr" anchorCtr="0">
            <a:noAutofit/>
          </a:bodyPr>
          <a:lstStyle/>
          <a:p>
            <a:r>
              <a:rPr lang="en" sz="3600"/>
              <a:t>HOME : Page 1</a:t>
            </a:r>
          </a:p>
        </p:txBody>
      </p:sp>
      <p:pic>
        <p:nvPicPr>
          <p:cNvPr id="2" name="รูปภาพ 2" descr="รูปภาพประกอบด้วย ข้อความ, อาคาร, กลางแจ้ง, ถนน&#10;&#10;คำอธิบายจะถูกสร้างขึ้นโดยอัตโนมัติ">
            <a:extLst>
              <a:ext uri="{FF2B5EF4-FFF2-40B4-BE49-F238E27FC236}">
                <a16:creationId xmlns:a16="http://schemas.microsoft.com/office/drawing/2014/main" id="{3FA5DEAE-AEE3-5F24-F278-470351513914}"/>
              </a:ext>
            </a:extLst>
          </p:cNvPr>
          <p:cNvPicPr>
            <a:picLocks noChangeAspect="1"/>
          </p:cNvPicPr>
          <p:nvPr/>
        </p:nvPicPr>
        <p:blipFill>
          <a:blip r:embed="rId3"/>
          <a:stretch>
            <a:fillRect/>
          </a:stretch>
        </p:blipFill>
        <p:spPr>
          <a:xfrm>
            <a:off x="213633" y="698426"/>
            <a:ext cx="4750253" cy="2243058"/>
          </a:xfrm>
          <a:prstGeom prst="rect">
            <a:avLst/>
          </a:prstGeom>
        </p:spPr>
      </p:pic>
      <p:pic>
        <p:nvPicPr>
          <p:cNvPr id="3" name="Picture 4" descr="Logo&#10;&#10;Description automatically generated">
            <a:extLst>
              <a:ext uri="{FF2B5EF4-FFF2-40B4-BE49-F238E27FC236}">
                <a16:creationId xmlns:a16="http://schemas.microsoft.com/office/drawing/2014/main" id="{B475BA97-1BAC-9875-6D9E-A3BF4D5DF3A5}"/>
              </a:ext>
            </a:extLst>
          </p:cNvPr>
          <p:cNvPicPr>
            <a:picLocks noChangeAspect="1"/>
          </p:cNvPicPr>
          <p:nvPr/>
        </p:nvPicPr>
        <p:blipFill>
          <a:blip r:embed="rId4"/>
          <a:stretch>
            <a:fillRect/>
          </a:stretch>
        </p:blipFill>
        <p:spPr>
          <a:xfrm>
            <a:off x="8432470" y="44714"/>
            <a:ext cx="535610" cy="535610"/>
          </a:xfrm>
          <a:prstGeom prst="rect">
            <a:avLst/>
          </a:prstGeom>
        </p:spPr>
      </p:pic>
      <p:pic>
        <p:nvPicPr>
          <p:cNvPr id="5" name="รูปภาพ 5" descr="รูปภาพประกอบด้วย ข้อความ&#10;&#10;คำอธิบายจะถูกสร้างขึ้นโดยอัตโนมัติ">
            <a:extLst>
              <a:ext uri="{FF2B5EF4-FFF2-40B4-BE49-F238E27FC236}">
                <a16:creationId xmlns:a16="http://schemas.microsoft.com/office/drawing/2014/main" id="{E8A6E0D8-4BAE-C3B7-DD2B-950F8BF1DE96}"/>
              </a:ext>
            </a:extLst>
          </p:cNvPr>
          <p:cNvPicPr>
            <a:picLocks noChangeAspect="1"/>
          </p:cNvPicPr>
          <p:nvPr/>
        </p:nvPicPr>
        <p:blipFill>
          <a:blip r:embed="rId5"/>
          <a:stretch>
            <a:fillRect/>
          </a:stretch>
        </p:blipFill>
        <p:spPr>
          <a:xfrm>
            <a:off x="4241347" y="2268901"/>
            <a:ext cx="4233182" cy="2027645"/>
          </a:xfrm>
          <a:prstGeom prst="rect">
            <a:avLst/>
          </a:prstGeom>
        </p:spPr>
      </p:pic>
    </p:spTree>
    <p:extLst>
      <p:ext uri="{BB962C8B-B14F-4D97-AF65-F5344CB8AC3E}">
        <p14:creationId xmlns:p14="http://schemas.microsoft.com/office/powerpoint/2010/main" val="113958436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260"/>
        <p:cNvGrpSpPr/>
        <p:nvPr/>
      </p:nvGrpSpPr>
      <p:grpSpPr>
        <a:xfrm>
          <a:off x="0" y="0"/>
          <a:ext cx="0" cy="0"/>
          <a:chOff x="0" y="0"/>
          <a:chExt cx="0" cy="0"/>
        </a:xfrm>
      </p:grpSpPr>
      <p:sp>
        <p:nvSpPr>
          <p:cNvPr id="1261" name="Google Shape;1261;p48"/>
          <p:cNvSpPr txBox="1">
            <a:spLocks noGrp="1"/>
          </p:cNvSpPr>
          <p:nvPr>
            <p:ph type="title"/>
          </p:nvPr>
        </p:nvSpPr>
        <p:spPr>
          <a:xfrm>
            <a:off x="3325671" y="815"/>
            <a:ext cx="3574425" cy="807997"/>
          </a:xfrm>
          <a:prstGeom prst="rect">
            <a:avLst/>
          </a:prstGeom>
        </p:spPr>
        <p:txBody>
          <a:bodyPr spcFirstLastPara="1" wrap="square" lIns="91425" tIns="91425" rIns="91425" bIns="91425" anchor="ctr" anchorCtr="0">
            <a:noAutofit/>
          </a:bodyPr>
          <a:lstStyle/>
          <a:p>
            <a:r>
              <a:rPr lang="en" sz="3600"/>
              <a:t>HOME : Page 1</a:t>
            </a:r>
          </a:p>
        </p:txBody>
      </p:sp>
      <p:pic>
        <p:nvPicPr>
          <p:cNvPr id="2" name="รูปภาพ 2" descr="รูปภาพประกอบด้วย ข้อความ, อาคาร, กลางแจ้ง, ถนน&#10;&#10;คำอธิบายจะถูกสร้างขึ้นโดยอัตโนมัติ">
            <a:extLst>
              <a:ext uri="{FF2B5EF4-FFF2-40B4-BE49-F238E27FC236}">
                <a16:creationId xmlns:a16="http://schemas.microsoft.com/office/drawing/2014/main" id="{3FA5DEAE-AEE3-5F24-F278-470351513914}"/>
              </a:ext>
            </a:extLst>
          </p:cNvPr>
          <p:cNvPicPr>
            <a:picLocks noChangeAspect="1"/>
          </p:cNvPicPr>
          <p:nvPr/>
        </p:nvPicPr>
        <p:blipFill>
          <a:blip r:embed="rId3"/>
          <a:stretch>
            <a:fillRect/>
          </a:stretch>
        </p:blipFill>
        <p:spPr>
          <a:xfrm>
            <a:off x="213633" y="698426"/>
            <a:ext cx="4750253" cy="2243058"/>
          </a:xfrm>
          <a:prstGeom prst="rect">
            <a:avLst/>
          </a:prstGeom>
        </p:spPr>
      </p:pic>
      <p:pic>
        <p:nvPicPr>
          <p:cNvPr id="4" name="รูปภาพ 5" descr="รูปภาพประกอบด้วย ข้อความ, ป้ายบอกคะแนน, ภาพหน้าจอ&#10;&#10;คำอธิบายจะถูกสร้างขึ้นโดยอัตโนมัติ">
            <a:extLst>
              <a:ext uri="{FF2B5EF4-FFF2-40B4-BE49-F238E27FC236}">
                <a16:creationId xmlns:a16="http://schemas.microsoft.com/office/drawing/2014/main" id="{3E5D6BF5-1325-EEAC-5A8F-43824A6D7AF9}"/>
              </a:ext>
            </a:extLst>
          </p:cNvPr>
          <p:cNvPicPr>
            <a:picLocks noChangeAspect="1"/>
          </p:cNvPicPr>
          <p:nvPr/>
        </p:nvPicPr>
        <p:blipFill>
          <a:blip r:embed="rId4"/>
          <a:stretch>
            <a:fillRect/>
          </a:stretch>
        </p:blipFill>
        <p:spPr>
          <a:xfrm>
            <a:off x="5109096" y="813707"/>
            <a:ext cx="1892165" cy="2917372"/>
          </a:xfrm>
          <a:prstGeom prst="rect">
            <a:avLst/>
          </a:prstGeom>
        </p:spPr>
      </p:pic>
      <p:pic>
        <p:nvPicPr>
          <p:cNvPr id="5" name="Picture 6" descr="Logo&#10;&#10;Description automatically generated">
            <a:extLst>
              <a:ext uri="{FF2B5EF4-FFF2-40B4-BE49-F238E27FC236}">
                <a16:creationId xmlns:a16="http://schemas.microsoft.com/office/drawing/2014/main" id="{20C0B557-3E64-AC71-A4A0-28569C23F6DB}"/>
              </a:ext>
            </a:extLst>
          </p:cNvPr>
          <p:cNvPicPr>
            <a:picLocks noChangeAspect="1"/>
          </p:cNvPicPr>
          <p:nvPr/>
        </p:nvPicPr>
        <p:blipFill>
          <a:blip r:embed="rId5"/>
          <a:stretch>
            <a:fillRect/>
          </a:stretch>
        </p:blipFill>
        <p:spPr>
          <a:xfrm>
            <a:off x="8399832" y="103813"/>
            <a:ext cx="510570" cy="504001"/>
          </a:xfrm>
          <a:prstGeom prst="rect">
            <a:avLst/>
          </a:prstGeom>
        </p:spPr>
      </p:pic>
    </p:spTree>
    <p:extLst>
      <p:ext uri="{BB962C8B-B14F-4D97-AF65-F5344CB8AC3E}">
        <p14:creationId xmlns:p14="http://schemas.microsoft.com/office/powerpoint/2010/main" val="418427728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243"/>
        <p:cNvGrpSpPr/>
        <p:nvPr/>
      </p:nvGrpSpPr>
      <p:grpSpPr>
        <a:xfrm>
          <a:off x="0" y="0"/>
          <a:ext cx="0" cy="0"/>
          <a:chOff x="0" y="0"/>
          <a:chExt cx="0" cy="0"/>
        </a:xfrm>
      </p:grpSpPr>
      <p:sp>
        <p:nvSpPr>
          <p:cNvPr id="1244" name="Google Shape;1244;p47"/>
          <p:cNvSpPr txBox="1">
            <a:spLocks noGrp="1"/>
          </p:cNvSpPr>
          <p:nvPr>
            <p:ph type="title"/>
          </p:nvPr>
        </p:nvSpPr>
        <p:spPr>
          <a:xfrm>
            <a:off x="720000" y="472139"/>
            <a:ext cx="7704000" cy="572700"/>
          </a:xfrm>
          <a:prstGeom prst="rect">
            <a:avLst/>
          </a:prstGeom>
        </p:spPr>
        <p:txBody>
          <a:bodyPr spcFirstLastPara="1" wrap="square" lIns="0" tIns="91425" rIns="91425" bIns="91425" anchor="t" anchorCtr="0">
            <a:noAutofit/>
          </a:bodyPr>
          <a:lstStyle/>
          <a:p>
            <a:r>
              <a:rPr lang="en"/>
              <a:t>HOME : Page 2</a:t>
            </a:r>
            <a:endParaRPr/>
          </a:p>
        </p:txBody>
      </p:sp>
      <p:pic>
        <p:nvPicPr>
          <p:cNvPr id="26" name="รูปภาพ 26" descr="รูปภาพประกอบด้วย ข้อความ, แตกต่าง, ต่างๆ, หลากหลาย&#10;&#10;คำอธิบายจะถูกสร้างขึ้นโดยอัตโนมัติ">
            <a:extLst>
              <a:ext uri="{FF2B5EF4-FFF2-40B4-BE49-F238E27FC236}">
                <a16:creationId xmlns:a16="http://schemas.microsoft.com/office/drawing/2014/main" id="{22E86146-FF45-1D8F-B6B3-CE664766263D}"/>
              </a:ext>
            </a:extLst>
          </p:cNvPr>
          <p:cNvPicPr>
            <a:picLocks noChangeAspect="1"/>
          </p:cNvPicPr>
          <p:nvPr/>
        </p:nvPicPr>
        <p:blipFill>
          <a:blip r:embed="rId3"/>
          <a:stretch>
            <a:fillRect/>
          </a:stretch>
        </p:blipFill>
        <p:spPr>
          <a:xfrm>
            <a:off x="822435" y="1265856"/>
            <a:ext cx="2743200" cy="2427858"/>
          </a:xfrm>
          <a:prstGeom prst="rect">
            <a:avLst/>
          </a:prstGeom>
        </p:spPr>
      </p:pic>
      <p:pic>
        <p:nvPicPr>
          <p:cNvPr id="27" name="รูปภาพ 27" descr="รูปภาพประกอบด้วย ข้อความ, ป้ายบอกคะแนน, แผ่นเหล็ก&#10;&#10;คำอธิบายจะถูกสร้างขึ้นโดยอัตโนมัติ">
            <a:extLst>
              <a:ext uri="{FF2B5EF4-FFF2-40B4-BE49-F238E27FC236}">
                <a16:creationId xmlns:a16="http://schemas.microsoft.com/office/drawing/2014/main" id="{316783E6-D461-3A0A-07FA-BFF54B79FC07}"/>
              </a:ext>
            </a:extLst>
          </p:cNvPr>
          <p:cNvPicPr>
            <a:picLocks noChangeAspect="1"/>
          </p:cNvPicPr>
          <p:nvPr/>
        </p:nvPicPr>
        <p:blipFill>
          <a:blip r:embed="rId4"/>
          <a:stretch>
            <a:fillRect/>
          </a:stretch>
        </p:blipFill>
        <p:spPr>
          <a:xfrm>
            <a:off x="4566745" y="1490991"/>
            <a:ext cx="2743200" cy="2306037"/>
          </a:xfrm>
          <a:prstGeom prst="rect">
            <a:avLst/>
          </a:prstGeom>
        </p:spPr>
      </p:pic>
      <p:pic>
        <p:nvPicPr>
          <p:cNvPr id="28" name="Picture 4" descr="Logo&#10;&#10;Description automatically generated">
            <a:extLst>
              <a:ext uri="{FF2B5EF4-FFF2-40B4-BE49-F238E27FC236}">
                <a16:creationId xmlns:a16="http://schemas.microsoft.com/office/drawing/2014/main" id="{0F50B3DE-0F88-8802-F9AC-8DA7E808E168}"/>
              </a:ext>
            </a:extLst>
          </p:cNvPr>
          <p:cNvPicPr>
            <a:picLocks noChangeAspect="1"/>
          </p:cNvPicPr>
          <p:nvPr/>
        </p:nvPicPr>
        <p:blipFill>
          <a:blip r:embed="rId5"/>
          <a:stretch>
            <a:fillRect/>
          </a:stretch>
        </p:blipFill>
        <p:spPr>
          <a:xfrm>
            <a:off x="8195987" y="471697"/>
            <a:ext cx="535610" cy="535610"/>
          </a:xfrm>
          <a:prstGeom prst="rect">
            <a:avLst/>
          </a:prstGeom>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243"/>
        <p:cNvGrpSpPr/>
        <p:nvPr/>
      </p:nvGrpSpPr>
      <p:grpSpPr>
        <a:xfrm>
          <a:off x="0" y="0"/>
          <a:ext cx="0" cy="0"/>
          <a:chOff x="0" y="0"/>
          <a:chExt cx="0" cy="0"/>
        </a:xfrm>
      </p:grpSpPr>
      <p:sp>
        <p:nvSpPr>
          <p:cNvPr id="1244" name="Google Shape;1244;p47"/>
          <p:cNvSpPr txBox="1">
            <a:spLocks noGrp="1"/>
          </p:cNvSpPr>
          <p:nvPr>
            <p:ph type="title"/>
          </p:nvPr>
        </p:nvSpPr>
        <p:spPr>
          <a:xfrm>
            <a:off x="720000" y="472139"/>
            <a:ext cx="7704000" cy="572700"/>
          </a:xfrm>
          <a:prstGeom prst="rect">
            <a:avLst/>
          </a:prstGeom>
        </p:spPr>
        <p:txBody>
          <a:bodyPr spcFirstLastPara="1" wrap="square" lIns="0" tIns="91425" rIns="91425" bIns="91425" anchor="t" anchorCtr="0">
            <a:noAutofit/>
          </a:bodyPr>
          <a:lstStyle/>
          <a:p>
            <a:r>
              <a:rPr lang="en"/>
              <a:t>HOME : Page 2</a:t>
            </a:r>
            <a:endParaRPr/>
          </a:p>
        </p:txBody>
      </p:sp>
      <p:pic>
        <p:nvPicPr>
          <p:cNvPr id="26" name="รูปภาพ 26" descr="รูปภาพประกอบด้วย ข้อความ, แตกต่าง, ต่างๆ, หลากหลาย&#10;&#10;คำอธิบายจะถูกสร้างขึ้นโดยอัตโนมัติ">
            <a:extLst>
              <a:ext uri="{FF2B5EF4-FFF2-40B4-BE49-F238E27FC236}">
                <a16:creationId xmlns:a16="http://schemas.microsoft.com/office/drawing/2014/main" id="{22E86146-FF45-1D8F-B6B3-CE664766263D}"/>
              </a:ext>
            </a:extLst>
          </p:cNvPr>
          <p:cNvPicPr>
            <a:picLocks noChangeAspect="1"/>
          </p:cNvPicPr>
          <p:nvPr/>
        </p:nvPicPr>
        <p:blipFill>
          <a:blip r:embed="rId3"/>
          <a:stretch>
            <a:fillRect/>
          </a:stretch>
        </p:blipFill>
        <p:spPr>
          <a:xfrm>
            <a:off x="822435" y="1265856"/>
            <a:ext cx="2743200" cy="2427858"/>
          </a:xfrm>
          <a:prstGeom prst="rect">
            <a:avLst/>
          </a:prstGeom>
        </p:spPr>
      </p:pic>
      <p:pic>
        <p:nvPicPr>
          <p:cNvPr id="2" name="Picture 6" descr="Logo&#10;&#10;Description automatically generated">
            <a:extLst>
              <a:ext uri="{FF2B5EF4-FFF2-40B4-BE49-F238E27FC236}">
                <a16:creationId xmlns:a16="http://schemas.microsoft.com/office/drawing/2014/main" id="{028B8244-B1B0-B078-2A39-DE00531DF407}"/>
              </a:ext>
            </a:extLst>
          </p:cNvPr>
          <p:cNvPicPr>
            <a:picLocks noChangeAspect="1"/>
          </p:cNvPicPr>
          <p:nvPr/>
        </p:nvPicPr>
        <p:blipFill>
          <a:blip r:embed="rId4"/>
          <a:stretch>
            <a:fillRect/>
          </a:stretch>
        </p:blipFill>
        <p:spPr>
          <a:xfrm>
            <a:off x="8268453" y="360003"/>
            <a:ext cx="510570" cy="504001"/>
          </a:xfrm>
          <a:prstGeom prst="rect">
            <a:avLst/>
          </a:prstGeom>
        </p:spPr>
      </p:pic>
      <p:pic>
        <p:nvPicPr>
          <p:cNvPr id="3" name="รูปภาพ 3" descr="รูปภาพประกอบด้วย ข้อความ&#10;&#10;คำอธิบายจะถูกสร้างขึ้นโดยอัตโนมัติ">
            <a:extLst>
              <a:ext uri="{FF2B5EF4-FFF2-40B4-BE49-F238E27FC236}">
                <a16:creationId xmlns:a16="http://schemas.microsoft.com/office/drawing/2014/main" id="{8E89EC45-64B4-3969-263F-0BC3C4B68369}"/>
              </a:ext>
            </a:extLst>
          </p:cNvPr>
          <p:cNvPicPr>
            <a:picLocks noChangeAspect="1"/>
          </p:cNvPicPr>
          <p:nvPr/>
        </p:nvPicPr>
        <p:blipFill>
          <a:blip r:embed="rId5"/>
          <a:stretch>
            <a:fillRect/>
          </a:stretch>
        </p:blipFill>
        <p:spPr>
          <a:xfrm>
            <a:off x="3955831" y="937800"/>
            <a:ext cx="2743200" cy="995038"/>
          </a:xfrm>
          <a:prstGeom prst="rect">
            <a:avLst/>
          </a:prstGeom>
        </p:spPr>
      </p:pic>
      <p:pic>
        <p:nvPicPr>
          <p:cNvPr id="4" name="รูปภาพ 4" descr="รูปภาพประกอบด้วย ข้อความ&#10;&#10;คำอธิบายจะถูกสร้างขึ้นโดยอัตโนมัติ">
            <a:extLst>
              <a:ext uri="{FF2B5EF4-FFF2-40B4-BE49-F238E27FC236}">
                <a16:creationId xmlns:a16="http://schemas.microsoft.com/office/drawing/2014/main" id="{A520CBC0-594B-2DD8-9440-7E8E50855F77}"/>
              </a:ext>
            </a:extLst>
          </p:cNvPr>
          <p:cNvPicPr>
            <a:picLocks noChangeAspect="1"/>
          </p:cNvPicPr>
          <p:nvPr/>
        </p:nvPicPr>
        <p:blipFill>
          <a:blip r:embed="rId6"/>
          <a:stretch>
            <a:fillRect/>
          </a:stretch>
        </p:blipFill>
        <p:spPr>
          <a:xfrm>
            <a:off x="4422228" y="1305107"/>
            <a:ext cx="2743200" cy="2178562"/>
          </a:xfrm>
          <a:prstGeom prst="rect">
            <a:avLst/>
          </a:prstGeom>
        </p:spPr>
      </p:pic>
      <p:grpSp>
        <p:nvGrpSpPr>
          <p:cNvPr id="8" name="กลุ่ม 7">
            <a:extLst>
              <a:ext uri="{FF2B5EF4-FFF2-40B4-BE49-F238E27FC236}">
                <a16:creationId xmlns:a16="http://schemas.microsoft.com/office/drawing/2014/main" id="{D0A34861-D15B-2AF1-6386-67613F2E65E3}"/>
              </a:ext>
            </a:extLst>
          </p:cNvPr>
          <p:cNvGrpSpPr/>
          <p:nvPr/>
        </p:nvGrpSpPr>
        <p:grpSpPr>
          <a:xfrm>
            <a:off x="1380797" y="2593362"/>
            <a:ext cx="6842234" cy="1730396"/>
            <a:chOff x="1380797" y="2593362"/>
            <a:chExt cx="6842234" cy="1730396"/>
          </a:xfrm>
        </p:grpSpPr>
        <p:pic>
          <p:nvPicPr>
            <p:cNvPr id="5" name="รูปภาพ 6" descr="รูปภาพประกอบด้วย ข้อความ&#10;&#10;คำอธิบายจะถูกสร้างขึ้นโดยอัตโนมัติ">
              <a:extLst>
                <a:ext uri="{FF2B5EF4-FFF2-40B4-BE49-F238E27FC236}">
                  <a16:creationId xmlns:a16="http://schemas.microsoft.com/office/drawing/2014/main" id="{A556147D-55A7-A925-CF28-637226B433F4}"/>
                </a:ext>
              </a:extLst>
            </p:cNvPr>
            <p:cNvPicPr>
              <a:picLocks noChangeAspect="1"/>
            </p:cNvPicPr>
            <p:nvPr/>
          </p:nvPicPr>
          <p:blipFill>
            <a:blip r:embed="rId7"/>
            <a:stretch>
              <a:fillRect/>
            </a:stretch>
          </p:blipFill>
          <p:spPr>
            <a:xfrm>
              <a:off x="5479831" y="2593362"/>
              <a:ext cx="2743200" cy="1730396"/>
            </a:xfrm>
            <a:prstGeom prst="rect">
              <a:avLst/>
            </a:prstGeom>
          </p:spPr>
        </p:pic>
        <p:pic>
          <p:nvPicPr>
            <p:cNvPr id="7" name="รูปภาพ 7" descr="รูปภาพประกอบด้วย ข้อความ&#10;&#10;คำอธิบายจะถูกสร้างขึ้นโดยอัตโนมัติ">
              <a:extLst>
                <a:ext uri="{FF2B5EF4-FFF2-40B4-BE49-F238E27FC236}">
                  <a16:creationId xmlns:a16="http://schemas.microsoft.com/office/drawing/2014/main" id="{CA7B514E-DF6C-B82A-D4F0-771B27A28EC6}"/>
                </a:ext>
              </a:extLst>
            </p:cNvPr>
            <p:cNvPicPr>
              <a:picLocks noChangeAspect="1"/>
            </p:cNvPicPr>
            <p:nvPr/>
          </p:nvPicPr>
          <p:blipFill>
            <a:blip r:embed="rId8"/>
            <a:stretch>
              <a:fillRect/>
            </a:stretch>
          </p:blipFill>
          <p:spPr>
            <a:xfrm>
              <a:off x="1380797" y="3387463"/>
              <a:ext cx="2743200" cy="825368"/>
            </a:xfrm>
            <a:prstGeom prst="rect">
              <a:avLst/>
            </a:prstGeom>
          </p:spPr>
        </p:pic>
      </p:grpSp>
    </p:spTree>
    <p:extLst>
      <p:ext uri="{BB962C8B-B14F-4D97-AF65-F5344CB8AC3E}">
        <p14:creationId xmlns:p14="http://schemas.microsoft.com/office/powerpoint/2010/main" val="266452564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265"/>
        <p:cNvGrpSpPr/>
        <p:nvPr/>
      </p:nvGrpSpPr>
      <p:grpSpPr>
        <a:xfrm>
          <a:off x="0" y="0"/>
          <a:ext cx="0" cy="0"/>
          <a:chOff x="0" y="0"/>
          <a:chExt cx="0" cy="0"/>
        </a:xfrm>
      </p:grpSpPr>
      <p:sp>
        <p:nvSpPr>
          <p:cNvPr id="1266" name="Google Shape;1266;p49"/>
          <p:cNvSpPr txBox="1">
            <a:spLocks noGrp="1"/>
          </p:cNvSpPr>
          <p:nvPr>
            <p:ph type="title" idx="6"/>
          </p:nvPr>
        </p:nvSpPr>
        <p:spPr>
          <a:xfrm>
            <a:off x="720000" y="472139"/>
            <a:ext cx="7704000" cy="572700"/>
          </a:xfrm>
          <a:prstGeom prst="rect">
            <a:avLst/>
          </a:prstGeom>
        </p:spPr>
        <p:txBody>
          <a:bodyPr spcFirstLastPara="1" wrap="square" lIns="91425" tIns="91425" rIns="91425" bIns="91425" anchor="t" anchorCtr="0">
            <a:noAutofit/>
          </a:bodyPr>
          <a:lstStyle/>
          <a:p>
            <a:r>
              <a:rPr lang="en"/>
              <a:t>HOME : Page 3</a:t>
            </a:r>
            <a:endParaRPr/>
          </a:p>
        </p:txBody>
      </p:sp>
      <p:pic>
        <p:nvPicPr>
          <p:cNvPr id="14" name="รูปภาพ 14" descr="รูปภาพประกอบด้วย ข้อความ, บุคคล, ผู้ชาย&#10;&#10;คำอธิบายจะถูกสร้างขึ้นโดยอัตโนมัติ">
            <a:extLst>
              <a:ext uri="{FF2B5EF4-FFF2-40B4-BE49-F238E27FC236}">
                <a16:creationId xmlns:a16="http://schemas.microsoft.com/office/drawing/2014/main" id="{70DDE226-7CBD-120D-1027-B17296DE1DA2}"/>
              </a:ext>
            </a:extLst>
          </p:cNvPr>
          <p:cNvPicPr>
            <a:picLocks noChangeAspect="1"/>
          </p:cNvPicPr>
          <p:nvPr/>
        </p:nvPicPr>
        <p:blipFill>
          <a:blip r:embed="rId3"/>
          <a:stretch>
            <a:fillRect/>
          </a:stretch>
        </p:blipFill>
        <p:spPr>
          <a:xfrm>
            <a:off x="290348" y="1237733"/>
            <a:ext cx="5797768" cy="1728672"/>
          </a:xfrm>
          <a:prstGeom prst="rect">
            <a:avLst/>
          </a:prstGeom>
        </p:spPr>
      </p:pic>
      <p:pic>
        <p:nvPicPr>
          <p:cNvPr id="15" name="รูปภาพ 15" descr="รูปภาพประกอบด้วย ข้อความ&#10;&#10;คำอธิบายจะถูกสร้างขึ้นโดยอัตโนมัติ">
            <a:extLst>
              <a:ext uri="{FF2B5EF4-FFF2-40B4-BE49-F238E27FC236}">
                <a16:creationId xmlns:a16="http://schemas.microsoft.com/office/drawing/2014/main" id="{E3BC150F-4FCD-A9A7-B40D-534E7C3AF5C9}"/>
              </a:ext>
            </a:extLst>
          </p:cNvPr>
          <p:cNvPicPr>
            <a:picLocks noChangeAspect="1"/>
          </p:cNvPicPr>
          <p:nvPr/>
        </p:nvPicPr>
        <p:blipFill>
          <a:blip r:embed="rId4"/>
          <a:stretch>
            <a:fillRect/>
          </a:stretch>
        </p:blipFill>
        <p:spPr>
          <a:xfrm>
            <a:off x="5401003" y="1583859"/>
            <a:ext cx="2743200" cy="2987402"/>
          </a:xfrm>
          <a:prstGeom prst="rect">
            <a:avLst/>
          </a:prstGeom>
        </p:spPr>
      </p:pic>
      <p:pic>
        <p:nvPicPr>
          <p:cNvPr id="16" name="Picture 4" descr="Logo&#10;&#10;Description automatically generated">
            <a:extLst>
              <a:ext uri="{FF2B5EF4-FFF2-40B4-BE49-F238E27FC236}">
                <a16:creationId xmlns:a16="http://schemas.microsoft.com/office/drawing/2014/main" id="{F09A734B-39A3-6680-6E1A-999C27D348EE}"/>
              </a:ext>
            </a:extLst>
          </p:cNvPr>
          <p:cNvPicPr>
            <a:picLocks noChangeAspect="1"/>
          </p:cNvPicPr>
          <p:nvPr/>
        </p:nvPicPr>
        <p:blipFill>
          <a:blip r:embed="rId5"/>
          <a:stretch>
            <a:fillRect/>
          </a:stretch>
        </p:blipFill>
        <p:spPr>
          <a:xfrm>
            <a:off x="8195987" y="471697"/>
            <a:ext cx="535610" cy="535610"/>
          </a:xfrm>
          <a:prstGeom prst="rect">
            <a:avLst/>
          </a:prstGeom>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265"/>
        <p:cNvGrpSpPr/>
        <p:nvPr/>
      </p:nvGrpSpPr>
      <p:grpSpPr>
        <a:xfrm>
          <a:off x="0" y="0"/>
          <a:ext cx="0" cy="0"/>
          <a:chOff x="0" y="0"/>
          <a:chExt cx="0" cy="0"/>
        </a:xfrm>
      </p:grpSpPr>
      <p:sp>
        <p:nvSpPr>
          <p:cNvPr id="1266" name="Google Shape;1266;p49"/>
          <p:cNvSpPr txBox="1">
            <a:spLocks noGrp="1"/>
          </p:cNvSpPr>
          <p:nvPr>
            <p:ph type="title" idx="6"/>
          </p:nvPr>
        </p:nvSpPr>
        <p:spPr>
          <a:xfrm>
            <a:off x="720000" y="472139"/>
            <a:ext cx="7704000" cy="572700"/>
          </a:xfrm>
          <a:prstGeom prst="rect">
            <a:avLst/>
          </a:prstGeom>
        </p:spPr>
        <p:txBody>
          <a:bodyPr spcFirstLastPara="1" wrap="square" lIns="91425" tIns="91425" rIns="91425" bIns="91425" anchor="t" anchorCtr="0">
            <a:noAutofit/>
          </a:bodyPr>
          <a:lstStyle/>
          <a:p>
            <a:r>
              <a:rPr lang="en"/>
              <a:t>HOME : Page 3</a:t>
            </a:r>
            <a:endParaRPr/>
          </a:p>
        </p:txBody>
      </p:sp>
      <p:pic>
        <p:nvPicPr>
          <p:cNvPr id="14" name="รูปภาพ 14" descr="รูปภาพประกอบด้วย ข้อความ, บุคคล, ผู้ชาย&#10;&#10;คำอธิบายจะถูกสร้างขึ้นโดยอัตโนมัติ">
            <a:extLst>
              <a:ext uri="{FF2B5EF4-FFF2-40B4-BE49-F238E27FC236}">
                <a16:creationId xmlns:a16="http://schemas.microsoft.com/office/drawing/2014/main" id="{70DDE226-7CBD-120D-1027-B17296DE1DA2}"/>
              </a:ext>
            </a:extLst>
          </p:cNvPr>
          <p:cNvPicPr>
            <a:picLocks noChangeAspect="1"/>
          </p:cNvPicPr>
          <p:nvPr/>
        </p:nvPicPr>
        <p:blipFill>
          <a:blip r:embed="rId3"/>
          <a:stretch>
            <a:fillRect/>
          </a:stretch>
        </p:blipFill>
        <p:spPr>
          <a:xfrm>
            <a:off x="290348" y="1237733"/>
            <a:ext cx="5797768" cy="1728672"/>
          </a:xfrm>
          <a:prstGeom prst="rect">
            <a:avLst/>
          </a:prstGeom>
        </p:spPr>
      </p:pic>
      <p:pic>
        <p:nvPicPr>
          <p:cNvPr id="2" name="Picture 6" descr="Logo&#10;&#10;Description automatically generated">
            <a:extLst>
              <a:ext uri="{FF2B5EF4-FFF2-40B4-BE49-F238E27FC236}">
                <a16:creationId xmlns:a16="http://schemas.microsoft.com/office/drawing/2014/main" id="{54F4D217-83E4-6000-D6DB-0AA0F607C621}"/>
              </a:ext>
            </a:extLst>
          </p:cNvPr>
          <p:cNvPicPr>
            <a:picLocks noChangeAspect="1"/>
          </p:cNvPicPr>
          <p:nvPr/>
        </p:nvPicPr>
        <p:blipFill>
          <a:blip r:embed="rId4"/>
          <a:stretch>
            <a:fillRect/>
          </a:stretch>
        </p:blipFill>
        <p:spPr>
          <a:xfrm>
            <a:off x="8281591" y="333727"/>
            <a:ext cx="510570" cy="504001"/>
          </a:xfrm>
          <a:prstGeom prst="rect">
            <a:avLst/>
          </a:prstGeom>
        </p:spPr>
      </p:pic>
      <p:pic>
        <p:nvPicPr>
          <p:cNvPr id="3" name="รูปภาพ 3" descr="รูปภาพประกอบด้วย ข้อความ&#10;&#10;คำอธิบายจะถูกสร้างขึ้นโดยอัตโนมัติ">
            <a:extLst>
              <a:ext uri="{FF2B5EF4-FFF2-40B4-BE49-F238E27FC236}">
                <a16:creationId xmlns:a16="http://schemas.microsoft.com/office/drawing/2014/main" id="{902A5DC2-8C9D-F7F1-A802-1204A5268C6C}"/>
              </a:ext>
            </a:extLst>
          </p:cNvPr>
          <p:cNvPicPr>
            <a:picLocks noChangeAspect="1"/>
          </p:cNvPicPr>
          <p:nvPr/>
        </p:nvPicPr>
        <p:blipFill>
          <a:blip r:embed="rId5"/>
          <a:stretch>
            <a:fillRect/>
          </a:stretch>
        </p:blipFill>
        <p:spPr>
          <a:xfrm>
            <a:off x="3745625" y="952195"/>
            <a:ext cx="5239406" cy="1669125"/>
          </a:xfrm>
          <a:prstGeom prst="rect">
            <a:avLst/>
          </a:prstGeom>
        </p:spPr>
      </p:pic>
      <p:grpSp>
        <p:nvGrpSpPr>
          <p:cNvPr id="7" name="กลุ่ม 6">
            <a:extLst>
              <a:ext uri="{FF2B5EF4-FFF2-40B4-BE49-F238E27FC236}">
                <a16:creationId xmlns:a16="http://schemas.microsoft.com/office/drawing/2014/main" id="{04FB2BA3-5457-5975-9663-15EE24B79AFA}"/>
              </a:ext>
            </a:extLst>
          </p:cNvPr>
          <p:cNvGrpSpPr/>
          <p:nvPr/>
        </p:nvGrpSpPr>
        <p:grpSpPr>
          <a:xfrm>
            <a:off x="290348" y="1235313"/>
            <a:ext cx="8182303" cy="3684494"/>
            <a:chOff x="290348" y="1235313"/>
            <a:chExt cx="8182303" cy="3684494"/>
          </a:xfrm>
        </p:grpSpPr>
        <p:pic>
          <p:nvPicPr>
            <p:cNvPr id="4" name="รูปภาพ 4" descr="รูปภาพประกอบด้วย ข้อความ&#10;&#10;คำอธิบายจะถูกสร้างขึ้นโดยอัตโนมัติ">
              <a:extLst>
                <a:ext uri="{FF2B5EF4-FFF2-40B4-BE49-F238E27FC236}">
                  <a16:creationId xmlns:a16="http://schemas.microsoft.com/office/drawing/2014/main" id="{A5C6D658-B620-9AED-29F3-57DC7A066641}"/>
                </a:ext>
              </a:extLst>
            </p:cNvPr>
            <p:cNvPicPr>
              <a:picLocks noChangeAspect="1"/>
            </p:cNvPicPr>
            <p:nvPr/>
          </p:nvPicPr>
          <p:blipFill>
            <a:blip r:embed="rId6"/>
            <a:stretch>
              <a:fillRect/>
            </a:stretch>
          </p:blipFill>
          <p:spPr>
            <a:xfrm>
              <a:off x="5729451" y="1235313"/>
              <a:ext cx="2743200" cy="3684494"/>
            </a:xfrm>
            <a:prstGeom prst="rect">
              <a:avLst/>
            </a:prstGeom>
          </p:spPr>
        </p:pic>
        <p:pic>
          <p:nvPicPr>
            <p:cNvPr id="5" name="รูปภาพ 6" descr="รูปภาพประกอบด้วย ข้อความ, บุคคล&#10;&#10;คำอธิบายจะถูกสร้างขึ้นโดยอัตโนมัติ">
              <a:extLst>
                <a:ext uri="{FF2B5EF4-FFF2-40B4-BE49-F238E27FC236}">
                  <a16:creationId xmlns:a16="http://schemas.microsoft.com/office/drawing/2014/main" id="{C50C552B-02AC-7B28-7E6A-B998015DD423}"/>
                </a:ext>
              </a:extLst>
            </p:cNvPr>
            <p:cNvPicPr>
              <a:picLocks noChangeAspect="1"/>
            </p:cNvPicPr>
            <p:nvPr/>
          </p:nvPicPr>
          <p:blipFill>
            <a:blip r:embed="rId7"/>
            <a:stretch>
              <a:fillRect/>
            </a:stretch>
          </p:blipFill>
          <p:spPr>
            <a:xfrm>
              <a:off x="290348" y="2662339"/>
              <a:ext cx="5062044" cy="1487339"/>
            </a:xfrm>
            <a:prstGeom prst="rect">
              <a:avLst/>
            </a:prstGeom>
          </p:spPr>
        </p:pic>
      </p:grpSp>
    </p:spTree>
    <p:extLst>
      <p:ext uri="{BB962C8B-B14F-4D97-AF65-F5344CB8AC3E}">
        <p14:creationId xmlns:p14="http://schemas.microsoft.com/office/powerpoint/2010/main" val="212381688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265"/>
        <p:cNvGrpSpPr/>
        <p:nvPr/>
      </p:nvGrpSpPr>
      <p:grpSpPr>
        <a:xfrm>
          <a:off x="0" y="0"/>
          <a:ext cx="0" cy="0"/>
          <a:chOff x="0" y="0"/>
          <a:chExt cx="0" cy="0"/>
        </a:xfrm>
      </p:grpSpPr>
      <p:sp>
        <p:nvSpPr>
          <p:cNvPr id="1266" name="Google Shape;1266;p49"/>
          <p:cNvSpPr txBox="1">
            <a:spLocks noGrp="1"/>
          </p:cNvSpPr>
          <p:nvPr>
            <p:ph type="title" idx="6"/>
          </p:nvPr>
        </p:nvSpPr>
        <p:spPr>
          <a:xfrm>
            <a:off x="720000" y="472139"/>
            <a:ext cx="7704000" cy="572700"/>
          </a:xfrm>
          <a:prstGeom prst="rect">
            <a:avLst/>
          </a:prstGeom>
        </p:spPr>
        <p:txBody>
          <a:bodyPr spcFirstLastPara="1" wrap="square" lIns="91425" tIns="91425" rIns="91425" bIns="91425" anchor="t" anchorCtr="0">
            <a:noAutofit/>
          </a:bodyPr>
          <a:lstStyle/>
          <a:p>
            <a:r>
              <a:rPr lang="en"/>
              <a:t>HOME : Page 4</a:t>
            </a:r>
            <a:endParaRPr/>
          </a:p>
        </p:txBody>
      </p:sp>
      <p:pic>
        <p:nvPicPr>
          <p:cNvPr id="3" name="Picture 4" descr="Logo&#10;&#10;Description automatically generated">
            <a:extLst>
              <a:ext uri="{FF2B5EF4-FFF2-40B4-BE49-F238E27FC236}">
                <a16:creationId xmlns:a16="http://schemas.microsoft.com/office/drawing/2014/main" id="{60C2615A-A9EB-10EB-C3EA-706C5865CD63}"/>
              </a:ext>
            </a:extLst>
          </p:cNvPr>
          <p:cNvPicPr>
            <a:picLocks noChangeAspect="1"/>
          </p:cNvPicPr>
          <p:nvPr/>
        </p:nvPicPr>
        <p:blipFill>
          <a:blip r:embed="rId3"/>
          <a:stretch>
            <a:fillRect/>
          </a:stretch>
        </p:blipFill>
        <p:spPr>
          <a:xfrm>
            <a:off x="7644193" y="471697"/>
            <a:ext cx="535610" cy="535610"/>
          </a:xfrm>
          <a:prstGeom prst="rect">
            <a:avLst/>
          </a:prstGeom>
        </p:spPr>
      </p:pic>
      <p:pic>
        <p:nvPicPr>
          <p:cNvPr id="5" name="รูปภาพ 5" descr="รูปภาพประกอบด้วย ข้อความ&#10;&#10;คำอธิบายจะถูกสร้างขึ้นโดยอัตโนมัติ">
            <a:extLst>
              <a:ext uri="{FF2B5EF4-FFF2-40B4-BE49-F238E27FC236}">
                <a16:creationId xmlns:a16="http://schemas.microsoft.com/office/drawing/2014/main" id="{B0CD2E86-8F3F-7A6A-ACA8-E719A93646AA}"/>
              </a:ext>
            </a:extLst>
          </p:cNvPr>
          <p:cNvPicPr>
            <a:picLocks noChangeAspect="1"/>
          </p:cNvPicPr>
          <p:nvPr/>
        </p:nvPicPr>
        <p:blipFill>
          <a:blip r:embed="rId4"/>
          <a:stretch>
            <a:fillRect/>
          </a:stretch>
        </p:blipFill>
        <p:spPr>
          <a:xfrm>
            <a:off x="894694" y="1328075"/>
            <a:ext cx="3695700" cy="1015901"/>
          </a:xfrm>
          <a:prstGeom prst="rect">
            <a:avLst/>
          </a:prstGeom>
        </p:spPr>
      </p:pic>
      <p:pic>
        <p:nvPicPr>
          <p:cNvPr id="6" name="รูปภาพ 6" descr="รูปภาพประกอบด้วย ข้อความ&#10;&#10;คำอธิบายจะถูกสร้างขึ้นโดยอัตโนมัติ">
            <a:extLst>
              <a:ext uri="{FF2B5EF4-FFF2-40B4-BE49-F238E27FC236}">
                <a16:creationId xmlns:a16="http://schemas.microsoft.com/office/drawing/2014/main" id="{E4410F22-8F7F-DA19-4CD0-B2913268A0FB}"/>
              </a:ext>
            </a:extLst>
          </p:cNvPr>
          <p:cNvPicPr>
            <a:picLocks noChangeAspect="1"/>
          </p:cNvPicPr>
          <p:nvPr/>
        </p:nvPicPr>
        <p:blipFill>
          <a:blip r:embed="rId5"/>
          <a:stretch>
            <a:fillRect/>
          </a:stretch>
        </p:blipFill>
        <p:spPr>
          <a:xfrm>
            <a:off x="3962400" y="1809896"/>
            <a:ext cx="4654768" cy="2647000"/>
          </a:xfrm>
          <a:prstGeom prst="rect">
            <a:avLst/>
          </a:prstGeom>
        </p:spPr>
      </p:pic>
      <p:pic>
        <p:nvPicPr>
          <p:cNvPr id="7" name="รูปภาพ 7" descr="รูปภาพประกอบด้วย ข้อความ&#10;&#10;คำอธิบายจะถูกสร้างขึ้นโดยอัตโนมัติ">
            <a:extLst>
              <a:ext uri="{FF2B5EF4-FFF2-40B4-BE49-F238E27FC236}">
                <a16:creationId xmlns:a16="http://schemas.microsoft.com/office/drawing/2014/main" id="{E269CBEA-88F9-696A-A7DB-2B0525587F1D}"/>
              </a:ext>
            </a:extLst>
          </p:cNvPr>
          <p:cNvPicPr>
            <a:picLocks noChangeAspect="1"/>
          </p:cNvPicPr>
          <p:nvPr/>
        </p:nvPicPr>
        <p:blipFill>
          <a:blip r:embed="rId6"/>
          <a:stretch>
            <a:fillRect/>
          </a:stretch>
        </p:blipFill>
        <p:spPr>
          <a:xfrm>
            <a:off x="1599413" y="2570436"/>
            <a:ext cx="1136692" cy="2025869"/>
          </a:xfrm>
          <a:prstGeom prst="rect">
            <a:avLst/>
          </a:prstGeom>
        </p:spPr>
      </p:pic>
      <p:pic>
        <p:nvPicPr>
          <p:cNvPr id="8" name="Picture 6" descr="Logo&#10;&#10;Description automatically generated">
            <a:extLst>
              <a:ext uri="{FF2B5EF4-FFF2-40B4-BE49-F238E27FC236}">
                <a16:creationId xmlns:a16="http://schemas.microsoft.com/office/drawing/2014/main" id="{65B5C290-B38E-E90C-0026-AF5E240E9945}"/>
              </a:ext>
            </a:extLst>
          </p:cNvPr>
          <p:cNvPicPr>
            <a:picLocks noChangeAspect="1"/>
          </p:cNvPicPr>
          <p:nvPr/>
        </p:nvPicPr>
        <p:blipFill>
          <a:blip r:embed="rId7"/>
          <a:stretch>
            <a:fillRect/>
          </a:stretch>
        </p:blipFill>
        <p:spPr>
          <a:xfrm>
            <a:off x="8288160" y="504520"/>
            <a:ext cx="510570" cy="504001"/>
          </a:xfrm>
          <a:prstGeom prst="rect">
            <a:avLst/>
          </a:prstGeom>
        </p:spPr>
      </p:pic>
    </p:spTree>
    <p:extLst>
      <p:ext uri="{BB962C8B-B14F-4D97-AF65-F5344CB8AC3E}">
        <p14:creationId xmlns:p14="http://schemas.microsoft.com/office/powerpoint/2010/main" val="156336293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199"/>
        <p:cNvGrpSpPr/>
        <p:nvPr/>
      </p:nvGrpSpPr>
      <p:grpSpPr>
        <a:xfrm>
          <a:off x="0" y="0"/>
          <a:ext cx="0" cy="0"/>
          <a:chOff x="0" y="0"/>
          <a:chExt cx="0" cy="0"/>
        </a:xfrm>
      </p:grpSpPr>
      <p:sp>
        <p:nvSpPr>
          <p:cNvPr id="1200" name="Google Shape;1200;p41"/>
          <p:cNvSpPr txBox="1">
            <a:spLocks noGrp="1"/>
          </p:cNvSpPr>
          <p:nvPr>
            <p:ph type="title"/>
          </p:nvPr>
        </p:nvSpPr>
        <p:spPr>
          <a:xfrm>
            <a:off x="-203618" y="-203714"/>
            <a:ext cx="7002000" cy="1834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000"/>
              <a:t>Group members</a:t>
            </a:r>
            <a:endParaRPr sz="4000"/>
          </a:p>
        </p:txBody>
      </p:sp>
      <p:sp>
        <p:nvSpPr>
          <p:cNvPr id="1201" name="Google Shape;1201;p41"/>
          <p:cNvSpPr txBox="1">
            <a:spLocks noGrp="1"/>
          </p:cNvSpPr>
          <p:nvPr>
            <p:ph type="subTitle" idx="1"/>
          </p:nvPr>
        </p:nvSpPr>
        <p:spPr>
          <a:xfrm>
            <a:off x="1314125" y="3401292"/>
            <a:ext cx="2828385" cy="118056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Thanapat Rattanamontree</a:t>
            </a:r>
          </a:p>
          <a:p>
            <a:pPr marL="0" lvl="0" indent="0" algn="l" rtl="0">
              <a:spcBef>
                <a:spcPts val="0"/>
              </a:spcBef>
              <a:spcAft>
                <a:spcPts val="0"/>
              </a:spcAft>
              <a:buNone/>
            </a:pPr>
            <a:r>
              <a:rPr lang="th-TH"/>
              <a:t>ธนภัทร รตนมนตรี</a:t>
            </a:r>
          </a:p>
          <a:p>
            <a:pPr marL="0" lvl="0" indent="0" algn="l" rtl="0">
              <a:spcBef>
                <a:spcPts val="0"/>
              </a:spcBef>
              <a:spcAft>
                <a:spcPts val="0"/>
              </a:spcAft>
              <a:buNone/>
            </a:pPr>
            <a:r>
              <a:rPr lang="en-US"/>
              <a:t>63109010297</a:t>
            </a:r>
            <a:endParaRPr/>
          </a:p>
        </p:txBody>
      </p:sp>
      <p:sp>
        <p:nvSpPr>
          <p:cNvPr id="4" name="Google Shape;1201;p41">
            <a:extLst>
              <a:ext uri="{FF2B5EF4-FFF2-40B4-BE49-F238E27FC236}">
                <a16:creationId xmlns:a16="http://schemas.microsoft.com/office/drawing/2014/main" id="{7F8B68C8-936D-B856-B2F4-FA02CEF2613B}"/>
              </a:ext>
            </a:extLst>
          </p:cNvPr>
          <p:cNvSpPr txBox="1">
            <a:spLocks/>
          </p:cNvSpPr>
          <p:nvPr/>
        </p:nvSpPr>
        <p:spPr>
          <a:xfrm>
            <a:off x="4572000" y="3398549"/>
            <a:ext cx="3367413" cy="117681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Lato"/>
              <a:buNone/>
              <a:defRPr sz="1800" b="0" i="0" u="none" strike="noStrike" cap="none">
                <a:solidFill>
                  <a:schemeClr val="dk1"/>
                </a:solidFill>
                <a:latin typeface="Lato"/>
                <a:ea typeface="Lato"/>
                <a:cs typeface="Lato"/>
                <a:sym typeface="Lato"/>
              </a:defRPr>
            </a:lvl1pPr>
            <a:lvl2pPr marL="914400" marR="0" lvl="1"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2pPr>
            <a:lvl3pPr marL="1371600" marR="0" lvl="2" indent="-317500" algn="ctr" rtl="0">
              <a:lnSpc>
                <a:spcPct val="100000"/>
              </a:lnSpc>
              <a:spcBef>
                <a:spcPts val="160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3pPr>
            <a:lvl4pPr marL="1828800" marR="0" lvl="3" indent="-317500" algn="ctr" rtl="0">
              <a:lnSpc>
                <a:spcPct val="100000"/>
              </a:lnSpc>
              <a:spcBef>
                <a:spcPts val="160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4pPr>
            <a:lvl5pPr marL="2286000" marR="0" lvl="4" indent="-317500" algn="ctr" rtl="0">
              <a:lnSpc>
                <a:spcPct val="100000"/>
              </a:lnSpc>
              <a:spcBef>
                <a:spcPts val="160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5pPr>
            <a:lvl6pPr marL="2743200" marR="0" lvl="5" indent="-317500" algn="ctr" rtl="0">
              <a:lnSpc>
                <a:spcPct val="100000"/>
              </a:lnSpc>
              <a:spcBef>
                <a:spcPts val="160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6pPr>
            <a:lvl7pPr marL="3200400" marR="0" lvl="6" indent="-317500" algn="ctr" rtl="0">
              <a:lnSpc>
                <a:spcPct val="100000"/>
              </a:lnSpc>
              <a:spcBef>
                <a:spcPts val="160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7pPr>
            <a:lvl8pPr marL="3657600" marR="0" lvl="7" indent="-317500" algn="ctr" rtl="0">
              <a:lnSpc>
                <a:spcPct val="100000"/>
              </a:lnSpc>
              <a:spcBef>
                <a:spcPts val="160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8pPr>
            <a:lvl9pPr marL="4114800" marR="0" lvl="8" indent="-317500" algn="ctr" rtl="0">
              <a:lnSpc>
                <a:spcPct val="100000"/>
              </a:lnSpc>
              <a:spcBef>
                <a:spcPts val="1600"/>
              </a:spcBef>
              <a:spcAft>
                <a:spcPts val="1600"/>
              </a:spcAft>
              <a:buClr>
                <a:schemeClr val="dk1"/>
              </a:buClr>
              <a:buSzPts val="1400"/>
              <a:buFont typeface="Lato"/>
              <a:buNone/>
              <a:defRPr sz="1400" b="0" i="0" u="none" strike="noStrike" cap="none">
                <a:solidFill>
                  <a:schemeClr val="dk1"/>
                </a:solidFill>
                <a:latin typeface="Lato"/>
                <a:ea typeface="Lato"/>
                <a:cs typeface="Lato"/>
                <a:sym typeface="Lato"/>
              </a:defRPr>
            </a:lvl9pPr>
          </a:lstStyle>
          <a:p>
            <a:pPr marL="0" indent="0" algn="l"/>
            <a:r>
              <a:rPr lang="en-US"/>
              <a:t>Sirahiran Dumrongthawatksem</a:t>
            </a:r>
          </a:p>
          <a:p>
            <a:pPr marL="0" indent="0" algn="l"/>
            <a:r>
              <a:rPr lang="th-TH"/>
              <a:t>ศิรหิรัณย์ ดำรงธวัชเกษม</a:t>
            </a:r>
          </a:p>
          <a:p>
            <a:pPr marL="0" indent="0" algn="l"/>
            <a:r>
              <a:rPr lang="th-TH"/>
              <a:t>63109010241</a:t>
            </a:r>
          </a:p>
        </p:txBody>
      </p:sp>
      <p:pic>
        <p:nvPicPr>
          <p:cNvPr id="3" name="Picture 2" descr="A child smiling for the camera&#10;&#10;Description automatically generated with medium confidence">
            <a:extLst>
              <a:ext uri="{FF2B5EF4-FFF2-40B4-BE49-F238E27FC236}">
                <a16:creationId xmlns:a16="http://schemas.microsoft.com/office/drawing/2014/main" id="{5B8F4FE1-0A98-7109-0A78-8CC15BD998DA}"/>
              </a:ext>
            </a:extLst>
          </p:cNvPr>
          <p:cNvPicPr>
            <a:picLocks noChangeAspect="1"/>
          </p:cNvPicPr>
          <p:nvPr/>
        </p:nvPicPr>
        <p:blipFill>
          <a:blip r:embed="rId3"/>
          <a:stretch>
            <a:fillRect/>
          </a:stretch>
        </p:blipFill>
        <p:spPr>
          <a:xfrm>
            <a:off x="1638464" y="1510621"/>
            <a:ext cx="1769754" cy="1769754"/>
          </a:xfrm>
          <a:prstGeom prst="rect">
            <a:avLst/>
          </a:prstGeom>
        </p:spPr>
      </p:pic>
      <p:pic>
        <p:nvPicPr>
          <p:cNvPr id="2" name="Picture 4" descr="A picture containing person, outdoor, crowd&#10;&#10;Description automatically generated">
            <a:extLst>
              <a:ext uri="{FF2B5EF4-FFF2-40B4-BE49-F238E27FC236}">
                <a16:creationId xmlns:a16="http://schemas.microsoft.com/office/drawing/2014/main" id="{2D77EB30-2D5F-3CBE-7B1C-44304A24D3EC}"/>
              </a:ext>
            </a:extLst>
          </p:cNvPr>
          <p:cNvPicPr>
            <a:picLocks noChangeAspect="1"/>
          </p:cNvPicPr>
          <p:nvPr/>
        </p:nvPicPr>
        <p:blipFill>
          <a:blip r:embed="rId4"/>
          <a:stretch>
            <a:fillRect/>
          </a:stretch>
        </p:blipFill>
        <p:spPr>
          <a:xfrm>
            <a:off x="5044786" y="1416709"/>
            <a:ext cx="1892445" cy="1894446"/>
          </a:xfrm>
          <a:prstGeom prst="rect">
            <a:avLst/>
          </a:prstGeom>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276"/>
        <p:cNvGrpSpPr/>
        <p:nvPr/>
      </p:nvGrpSpPr>
      <p:grpSpPr>
        <a:xfrm>
          <a:off x="0" y="0"/>
          <a:ext cx="0" cy="0"/>
          <a:chOff x="0" y="0"/>
          <a:chExt cx="0" cy="0"/>
        </a:xfrm>
      </p:grpSpPr>
      <p:sp>
        <p:nvSpPr>
          <p:cNvPr id="1277" name="Google Shape;1277;p50"/>
          <p:cNvSpPr txBox="1">
            <a:spLocks noGrp="1"/>
          </p:cNvSpPr>
          <p:nvPr>
            <p:ph type="title" idx="2"/>
          </p:nvPr>
        </p:nvSpPr>
        <p:spPr>
          <a:xfrm flipH="1">
            <a:off x="4907050" y="722525"/>
            <a:ext cx="3531300" cy="2088600"/>
          </a:xfrm>
          <a:prstGeom prst="rect">
            <a:avLst/>
          </a:prstGeom>
        </p:spPr>
        <p:txBody>
          <a:bodyPr spcFirstLastPara="1" wrap="square" lIns="0" tIns="91425" rIns="91425" bIns="91425" anchor="b" anchorCtr="0">
            <a:noAutofit/>
          </a:bodyPr>
          <a:lstStyle/>
          <a:p>
            <a:pPr marL="0" lvl="0" indent="0" algn="r" rtl="0">
              <a:spcBef>
                <a:spcPts val="0"/>
              </a:spcBef>
              <a:spcAft>
                <a:spcPts val="0"/>
              </a:spcAft>
              <a:buNone/>
            </a:pPr>
            <a:r>
              <a:rPr lang="en">
                <a:latin typeface="Poppins ExtraBold"/>
                <a:ea typeface="Poppins ExtraBold"/>
                <a:cs typeface="Poppins ExtraBold"/>
                <a:sym typeface="Poppins ExtraBold"/>
              </a:rPr>
              <a:t>02</a:t>
            </a:r>
            <a:endParaRPr>
              <a:latin typeface="Poppins ExtraBold"/>
              <a:ea typeface="Poppins ExtraBold"/>
              <a:cs typeface="Poppins ExtraBold"/>
              <a:sym typeface="Poppins ExtraBold"/>
            </a:endParaRPr>
          </a:p>
        </p:txBody>
      </p:sp>
      <p:sp>
        <p:nvSpPr>
          <p:cNvPr id="1278" name="Google Shape;1278;p50"/>
          <p:cNvSpPr txBox="1">
            <a:spLocks noGrp="1"/>
          </p:cNvSpPr>
          <p:nvPr>
            <p:ph type="title"/>
          </p:nvPr>
        </p:nvSpPr>
        <p:spPr>
          <a:xfrm flipH="1">
            <a:off x="3550450" y="2686775"/>
            <a:ext cx="4887900" cy="952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WOMEN</a:t>
            </a:r>
            <a:endParaRPr/>
          </a:p>
        </p:txBody>
      </p:sp>
      <p:sp>
        <p:nvSpPr>
          <p:cNvPr id="1279" name="Google Shape;1279;p50"/>
          <p:cNvSpPr txBox="1">
            <a:spLocks noGrp="1"/>
          </p:cNvSpPr>
          <p:nvPr>
            <p:ph type="subTitle" idx="1"/>
          </p:nvPr>
        </p:nvSpPr>
        <p:spPr>
          <a:xfrm flipH="1">
            <a:off x="5488750" y="3528125"/>
            <a:ext cx="2949600" cy="663900"/>
          </a:xfrm>
          <a:prstGeom prst="rect">
            <a:avLst/>
          </a:prstGeom>
        </p:spPr>
        <p:txBody>
          <a:bodyPr spcFirstLastPara="1" wrap="square" lIns="91425" tIns="91425" rIns="91425" bIns="91425" anchor="t" anchorCtr="0">
            <a:noAutofit/>
          </a:bodyPr>
          <a:lstStyle/>
          <a:p>
            <a:pPr marL="0" lvl="0" indent="0" algn="r" rtl="0">
              <a:spcBef>
                <a:spcPts val="0"/>
              </a:spcBef>
              <a:spcAft>
                <a:spcPts val="1600"/>
              </a:spcAft>
              <a:buNone/>
            </a:pPr>
            <a:r>
              <a:rPr lang="en"/>
              <a:t>You can enter a subtitle here if you need it</a:t>
            </a:r>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283"/>
        <p:cNvGrpSpPr/>
        <p:nvPr/>
      </p:nvGrpSpPr>
      <p:grpSpPr>
        <a:xfrm>
          <a:off x="0" y="0"/>
          <a:ext cx="0" cy="0"/>
          <a:chOff x="0" y="0"/>
          <a:chExt cx="0" cy="0"/>
        </a:xfrm>
      </p:grpSpPr>
      <p:sp>
        <p:nvSpPr>
          <p:cNvPr id="1290" name="Google Shape;1290;p51"/>
          <p:cNvSpPr txBox="1">
            <a:spLocks noGrp="1"/>
          </p:cNvSpPr>
          <p:nvPr>
            <p:ph type="title" idx="15"/>
          </p:nvPr>
        </p:nvSpPr>
        <p:spPr>
          <a:xfrm>
            <a:off x="720000" y="472139"/>
            <a:ext cx="7704000" cy="572700"/>
          </a:xfrm>
          <a:prstGeom prst="rect">
            <a:avLst/>
          </a:prstGeom>
        </p:spPr>
        <p:txBody>
          <a:bodyPr spcFirstLastPara="1" wrap="square" lIns="0" tIns="91425" rIns="91425" bIns="91425" anchor="t" anchorCtr="0">
            <a:noAutofit/>
          </a:bodyPr>
          <a:lstStyle/>
          <a:p>
            <a:r>
              <a:rPr lang="en"/>
              <a:t>WOMEN : Page 1</a:t>
            </a:r>
            <a:endParaRPr/>
          </a:p>
        </p:txBody>
      </p:sp>
      <p:pic>
        <p:nvPicPr>
          <p:cNvPr id="26" name="รูปภาพ 26">
            <a:extLst>
              <a:ext uri="{FF2B5EF4-FFF2-40B4-BE49-F238E27FC236}">
                <a16:creationId xmlns:a16="http://schemas.microsoft.com/office/drawing/2014/main" id="{F8581E82-11AC-D2C0-6C26-6423B6478823}"/>
              </a:ext>
            </a:extLst>
          </p:cNvPr>
          <p:cNvPicPr>
            <a:picLocks noChangeAspect="1"/>
          </p:cNvPicPr>
          <p:nvPr/>
        </p:nvPicPr>
        <p:blipFill rotWithShape="1">
          <a:blip r:embed="rId3"/>
          <a:srcRect l="3873" t="6522" r="16922" b="7609"/>
          <a:stretch/>
        </p:blipFill>
        <p:spPr>
          <a:xfrm>
            <a:off x="454573" y="1108541"/>
            <a:ext cx="5107216" cy="1553978"/>
          </a:xfrm>
          <a:prstGeom prst="rect">
            <a:avLst/>
          </a:prstGeom>
        </p:spPr>
      </p:pic>
      <p:pic>
        <p:nvPicPr>
          <p:cNvPr id="27" name="รูปภาพ 27" descr="รูปภาพประกอบด้วย ข้อความ&#10;&#10;คำอธิบายจะถูกสร้างขึ้นโดยอัตโนมัติ">
            <a:extLst>
              <a:ext uri="{FF2B5EF4-FFF2-40B4-BE49-F238E27FC236}">
                <a16:creationId xmlns:a16="http://schemas.microsoft.com/office/drawing/2014/main" id="{855F8322-19DB-ED06-CAD1-3A35320C326A}"/>
              </a:ext>
            </a:extLst>
          </p:cNvPr>
          <p:cNvPicPr>
            <a:picLocks noChangeAspect="1"/>
          </p:cNvPicPr>
          <p:nvPr/>
        </p:nvPicPr>
        <p:blipFill>
          <a:blip r:embed="rId4"/>
          <a:stretch>
            <a:fillRect/>
          </a:stretch>
        </p:blipFill>
        <p:spPr>
          <a:xfrm>
            <a:off x="1380796" y="2860739"/>
            <a:ext cx="3255579" cy="1839401"/>
          </a:xfrm>
          <a:prstGeom prst="rect">
            <a:avLst/>
          </a:prstGeom>
        </p:spPr>
      </p:pic>
      <p:pic>
        <p:nvPicPr>
          <p:cNvPr id="28" name="รูปภาพ 28" descr="รูปภาพประกอบด้วย ข้อความ&#10;&#10;คำอธิบายจะถูกสร้างขึ้นโดยอัตโนมัติ">
            <a:extLst>
              <a:ext uri="{FF2B5EF4-FFF2-40B4-BE49-F238E27FC236}">
                <a16:creationId xmlns:a16="http://schemas.microsoft.com/office/drawing/2014/main" id="{203341BC-039D-7EE1-E931-D4F0A9C8402E}"/>
              </a:ext>
            </a:extLst>
          </p:cNvPr>
          <p:cNvPicPr>
            <a:picLocks noChangeAspect="1"/>
          </p:cNvPicPr>
          <p:nvPr/>
        </p:nvPicPr>
        <p:blipFill>
          <a:blip r:embed="rId5"/>
          <a:stretch>
            <a:fillRect/>
          </a:stretch>
        </p:blipFill>
        <p:spPr>
          <a:xfrm>
            <a:off x="5792203" y="645729"/>
            <a:ext cx="2506025" cy="4088524"/>
          </a:xfrm>
          <a:prstGeom prst="rect">
            <a:avLst/>
          </a:prstGeom>
        </p:spPr>
      </p:pic>
      <p:pic>
        <p:nvPicPr>
          <p:cNvPr id="29" name="Picture 4" descr="Logo&#10;&#10;Description automatically generated">
            <a:extLst>
              <a:ext uri="{FF2B5EF4-FFF2-40B4-BE49-F238E27FC236}">
                <a16:creationId xmlns:a16="http://schemas.microsoft.com/office/drawing/2014/main" id="{6529FC36-C542-CF84-088E-BC5A6637CC67}"/>
              </a:ext>
            </a:extLst>
          </p:cNvPr>
          <p:cNvPicPr>
            <a:picLocks noChangeAspect="1"/>
          </p:cNvPicPr>
          <p:nvPr/>
        </p:nvPicPr>
        <p:blipFill>
          <a:blip r:embed="rId6"/>
          <a:stretch>
            <a:fillRect/>
          </a:stretch>
        </p:blipFill>
        <p:spPr>
          <a:xfrm>
            <a:off x="4353142" y="2593473"/>
            <a:ext cx="535610" cy="535610"/>
          </a:xfrm>
          <a:prstGeom prst="rect">
            <a:avLst/>
          </a:prstGeom>
        </p:spPr>
      </p:pic>
      <p:pic>
        <p:nvPicPr>
          <p:cNvPr id="30" name="Picture 6" descr="Logo&#10;&#10;Description automatically generated">
            <a:extLst>
              <a:ext uri="{FF2B5EF4-FFF2-40B4-BE49-F238E27FC236}">
                <a16:creationId xmlns:a16="http://schemas.microsoft.com/office/drawing/2014/main" id="{B167E8E4-F683-466C-809E-A6A26DDDD246}"/>
              </a:ext>
            </a:extLst>
          </p:cNvPr>
          <p:cNvPicPr>
            <a:picLocks noChangeAspect="1"/>
          </p:cNvPicPr>
          <p:nvPr/>
        </p:nvPicPr>
        <p:blipFill>
          <a:blip r:embed="rId7"/>
          <a:stretch>
            <a:fillRect/>
          </a:stretch>
        </p:blipFill>
        <p:spPr>
          <a:xfrm>
            <a:off x="7985988" y="392848"/>
            <a:ext cx="510570" cy="504001"/>
          </a:xfrm>
          <a:prstGeom prst="rect">
            <a:avLst/>
          </a:prstGeom>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335"/>
        <p:cNvGrpSpPr/>
        <p:nvPr/>
      </p:nvGrpSpPr>
      <p:grpSpPr>
        <a:xfrm>
          <a:off x="0" y="0"/>
          <a:ext cx="0" cy="0"/>
          <a:chOff x="0" y="0"/>
          <a:chExt cx="0" cy="0"/>
        </a:xfrm>
      </p:grpSpPr>
      <p:sp>
        <p:nvSpPr>
          <p:cNvPr id="1340" name="Google Shape;1340;p52"/>
          <p:cNvSpPr txBox="1">
            <a:spLocks noGrp="1"/>
          </p:cNvSpPr>
          <p:nvPr>
            <p:ph type="title" idx="8"/>
          </p:nvPr>
        </p:nvSpPr>
        <p:spPr>
          <a:xfrm>
            <a:off x="720000" y="472139"/>
            <a:ext cx="7704000" cy="572700"/>
          </a:xfrm>
          <a:prstGeom prst="rect">
            <a:avLst/>
          </a:prstGeom>
        </p:spPr>
        <p:txBody>
          <a:bodyPr spcFirstLastPara="1" wrap="square" lIns="0" tIns="91425" rIns="91425" bIns="91425" anchor="t" anchorCtr="0">
            <a:noAutofit/>
          </a:bodyPr>
          <a:lstStyle/>
          <a:p>
            <a:r>
              <a:rPr lang="en"/>
              <a:t>WOMEN : Page 2</a:t>
            </a:r>
            <a:endParaRPr lang="th-TH"/>
          </a:p>
        </p:txBody>
      </p:sp>
      <p:pic>
        <p:nvPicPr>
          <p:cNvPr id="18" name="รูปภาพ 18" descr="รูปภาพประกอบด้วย ข้อความ, ชุดเสื้อผ้า, ในอาคาร, แตกต่าง&#10;&#10;คำอธิบายจะถูกสร้างขึ้นโดยอัตโนมัติ">
            <a:extLst>
              <a:ext uri="{FF2B5EF4-FFF2-40B4-BE49-F238E27FC236}">
                <a16:creationId xmlns:a16="http://schemas.microsoft.com/office/drawing/2014/main" id="{7FE7C472-1EFB-624D-6CAA-42DB58A1FE2A}"/>
              </a:ext>
            </a:extLst>
          </p:cNvPr>
          <p:cNvPicPr>
            <a:picLocks noChangeAspect="1"/>
          </p:cNvPicPr>
          <p:nvPr/>
        </p:nvPicPr>
        <p:blipFill>
          <a:blip r:embed="rId3"/>
          <a:stretch>
            <a:fillRect/>
          </a:stretch>
        </p:blipFill>
        <p:spPr>
          <a:xfrm>
            <a:off x="191815" y="1400443"/>
            <a:ext cx="5357648" cy="1909062"/>
          </a:xfrm>
          <a:prstGeom prst="rect">
            <a:avLst/>
          </a:prstGeom>
        </p:spPr>
      </p:pic>
      <p:pic>
        <p:nvPicPr>
          <p:cNvPr id="19" name="รูปภาพ 19" descr="รูปภาพประกอบด้วย ข้อความ&#10;&#10;คำอธิบายจะถูกสร้างขึ้นโดยอัตโนมัติ">
            <a:extLst>
              <a:ext uri="{FF2B5EF4-FFF2-40B4-BE49-F238E27FC236}">
                <a16:creationId xmlns:a16="http://schemas.microsoft.com/office/drawing/2014/main" id="{F79ABD61-134E-4270-81C5-018E822FFF1F}"/>
              </a:ext>
            </a:extLst>
          </p:cNvPr>
          <p:cNvPicPr>
            <a:picLocks noChangeAspect="1"/>
          </p:cNvPicPr>
          <p:nvPr/>
        </p:nvPicPr>
        <p:blipFill>
          <a:blip r:embed="rId4"/>
          <a:stretch>
            <a:fillRect/>
          </a:stretch>
        </p:blipFill>
        <p:spPr>
          <a:xfrm>
            <a:off x="6011917" y="1285420"/>
            <a:ext cx="2467304" cy="2526677"/>
          </a:xfrm>
          <a:prstGeom prst="rect">
            <a:avLst/>
          </a:prstGeom>
        </p:spPr>
      </p:pic>
      <p:pic>
        <p:nvPicPr>
          <p:cNvPr id="20" name="Picture 4" descr="Logo&#10;&#10;Description automatically generated">
            <a:extLst>
              <a:ext uri="{FF2B5EF4-FFF2-40B4-BE49-F238E27FC236}">
                <a16:creationId xmlns:a16="http://schemas.microsoft.com/office/drawing/2014/main" id="{7F9742FF-D715-311A-2C6F-5F72A0F634C8}"/>
              </a:ext>
            </a:extLst>
          </p:cNvPr>
          <p:cNvPicPr>
            <a:picLocks noChangeAspect="1"/>
          </p:cNvPicPr>
          <p:nvPr/>
        </p:nvPicPr>
        <p:blipFill>
          <a:blip r:embed="rId5"/>
          <a:stretch>
            <a:fillRect/>
          </a:stretch>
        </p:blipFill>
        <p:spPr>
          <a:xfrm>
            <a:off x="8084314" y="491404"/>
            <a:ext cx="535610" cy="535610"/>
          </a:xfrm>
          <a:prstGeom prst="rect">
            <a:avLst/>
          </a:prstGeom>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335"/>
        <p:cNvGrpSpPr/>
        <p:nvPr/>
      </p:nvGrpSpPr>
      <p:grpSpPr>
        <a:xfrm>
          <a:off x="0" y="0"/>
          <a:ext cx="0" cy="0"/>
          <a:chOff x="0" y="0"/>
          <a:chExt cx="0" cy="0"/>
        </a:xfrm>
      </p:grpSpPr>
      <p:sp>
        <p:nvSpPr>
          <p:cNvPr id="1340" name="Google Shape;1340;p52"/>
          <p:cNvSpPr txBox="1">
            <a:spLocks noGrp="1"/>
          </p:cNvSpPr>
          <p:nvPr>
            <p:ph type="title" idx="8"/>
          </p:nvPr>
        </p:nvSpPr>
        <p:spPr>
          <a:xfrm>
            <a:off x="720000" y="472139"/>
            <a:ext cx="7704000" cy="572700"/>
          </a:xfrm>
          <a:prstGeom prst="rect">
            <a:avLst/>
          </a:prstGeom>
        </p:spPr>
        <p:txBody>
          <a:bodyPr spcFirstLastPara="1" wrap="square" lIns="0" tIns="91425" rIns="91425" bIns="91425" anchor="t" anchorCtr="0">
            <a:noAutofit/>
          </a:bodyPr>
          <a:lstStyle/>
          <a:p>
            <a:r>
              <a:rPr lang="en"/>
              <a:t>WOMEN : Page 2</a:t>
            </a:r>
            <a:endParaRPr lang="th-TH"/>
          </a:p>
        </p:txBody>
      </p:sp>
      <p:pic>
        <p:nvPicPr>
          <p:cNvPr id="18" name="รูปภาพ 18" descr="รูปภาพประกอบด้วย ข้อความ, ชุดเสื้อผ้า, ในอาคาร, แตกต่าง&#10;&#10;คำอธิบายจะถูกสร้างขึ้นโดยอัตโนมัติ">
            <a:extLst>
              <a:ext uri="{FF2B5EF4-FFF2-40B4-BE49-F238E27FC236}">
                <a16:creationId xmlns:a16="http://schemas.microsoft.com/office/drawing/2014/main" id="{7FE7C472-1EFB-624D-6CAA-42DB58A1FE2A}"/>
              </a:ext>
            </a:extLst>
          </p:cNvPr>
          <p:cNvPicPr>
            <a:picLocks noChangeAspect="1"/>
          </p:cNvPicPr>
          <p:nvPr/>
        </p:nvPicPr>
        <p:blipFill>
          <a:blip r:embed="rId3"/>
          <a:stretch>
            <a:fillRect/>
          </a:stretch>
        </p:blipFill>
        <p:spPr>
          <a:xfrm>
            <a:off x="408591" y="1249357"/>
            <a:ext cx="4254062" cy="1514925"/>
          </a:xfrm>
          <a:prstGeom prst="rect">
            <a:avLst/>
          </a:prstGeom>
        </p:spPr>
      </p:pic>
      <p:pic>
        <p:nvPicPr>
          <p:cNvPr id="20" name="Picture 4" descr="Logo&#10;&#10;Description automatically generated">
            <a:extLst>
              <a:ext uri="{FF2B5EF4-FFF2-40B4-BE49-F238E27FC236}">
                <a16:creationId xmlns:a16="http://schemas.microsoft.com/office/drawing/2014/main" id="{7F9742FF-D715-311A-2C6F-5F72A0F634C8}"/>
              </a:ext>
            </a:extLst>
          </p:cNvPr>
          <p:cNvPicPr>
            <a:picLocks noChangeAspect="1"/>
          </p:cNvPicPr>
          <p:nvPr/>
        </p:nvPicPr>
        <p:blipFill>
          <a:blip r:embed="rId4"/>
          <a:stretch>
            <a:fillRect/>
          </a:stretch>
        </p:blipFill>
        <p:spPr>
          <a:xfrm>
            <a:off x="8084314" y="491404"/>
            <a:ext cx="535610" cy="535610"/>
          </a:xfrm>
          <a:prstGeom prst="rect">
            <a:avLst/>
          </a:prstGeom>
        </p:spPr>
      </p:pic>
      <p:pic>
        <p:nvPicPr>
          <p:cNvPr id="2" name="รูปภาพ 2" descr="รูปภาพประกอบด้วย ข้อความ&#10;&#10;คำอธิบายจะถูกสร้างขึ้นโดยอัตโนมัติ">
            <a:extLst>
              <a:ext uri="{FF2B5EF4-FFF2-40B4-BE49-F238E27FC236}">
                <a16:creationId xmlns:a16="http://schemas.microsoft.com/office/drawing/2014/main" id="{307D96FB-CE9C-3EAE-67C8-E53E062CDF2B}"/>
              </a:ext>
            </a:extLst>
          </p:cNvPr>
          <p:cNvPicPr>
            <a:picLocks noChangeAspect="1"/>
          </p:cNvPicPr>
          <p:nvPr/>
        </p:nvPicPr>
        <p:blipFill>
          <a:blip r:embed="rId5"/>
          <a:stretch>
            <a:fillRect/>
          </a:stretch>
        </p:blipFill>
        <p:spPr>
          <a:xfrm>
            <a:off x="4974021" y="1206750"/>
            <a:ext cx="2743200" cy="3242380"/>
          </a:xfrm>
          <a:prstGeom prst="rect">
            <a:avLst/>
          </a:prstGeom>
        </p:spPr>
      </p:pic>
    </p:spTree>
    <p:extLst>
      <p:ext uri="{BB962C8B-B14F-4D97-AF65-F5344CB8AC3E}">
        <p14:creationId xmlns:p14="http://schemas.microsoft.com/office/powerpoint/2010/main" val="45461360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368"/>
        <p:cNvGrpSpPr/>
        <p:nvPr/>
      </p:nvGrpSpPr>
      <p:grpSpPr>
        <a:xfrm>
          <a:off x="0" y="0"/>
          <a:ext cx="0" cy="0"/>
          <a:chOff x="0" y="0"/>
          <a:chExt cx="0" cy="0"/>
        </a:xfrm>
      </p:grpSpPr>
      <p:sp>
        <p:nvSpPr>
          <p:cNvPr id="1369" name="Google Shape;1369;p53"/>
          <p:cNvSpPr txBox="1">
            <a:spLocks noGrp="1"/>
          </p:cNvSpPr>
          <p:nvPr>
            <p:ph type="subTitle" idx="1"/>
          </p:nvPr>
        </p:nvSpPr>
        <p:spPr>
          <a:xfrm flipH="1">
            <a:off x="3097200" y="3375725"/>
            <a:ext cx="2949600" cy="663900"/>
          </a:xfrm>
          <a:prstGeom prst="rect">
            <a:avLst/>
          </a:prstGeom>
        </p:spPr>
        <p:txBody>
          <a:bodyPr spcFirstLastPara="1" wrap="square" lIns="0" tIns="91425" rIns="91425" bIns="91425" anchor="t" anchorCtr="0">
            <a:noAutofit/>
          </a:bodyPr>
          <a:lstStyle/>
          <a:p>
            <a:pPr marL="0" lvl="0" indent="0" algn="ctr" rtl="0">
              <a:spcBef>
                <a:spcPts val="0"/>
              </a:spcBef>
              <a:spcAft>
                <a:spcPts val="1600"/>
              </a:spcAft>
              <a:buNone/>
            </a:pPr>
            <a:r>
              <a:rPr lang="en"/>
              <a:t>You can enter a subtitle here if you need it</a:t>
            </a:r>
            <a:endParaRPr/>
          </a:p>
        </p:txBody>
      </p:sp>
      <p:sp>
        <p:nvSpPr>
          <p:cNvPr id="1370" name="Google Shape;1370;p53"/>
          <p:cNvSpPr txBox="1">
            <a:spLocks noGrp="1"/>
          </p:cNvSpPr>
          <p:nvPr>
            <p:ph type="title" idx="2"/>
          </p:nvPr>
        </p:nvSpPr>
        <p:spPr>
          <a:xfrm flipH="1">
            <a:off x="2806350" y="722525"/>
            <a:ext cx="3531300" cy="2088600"/>
          </a:xfrm>
          <a:prstGeom prst="rect">
            <a:avLst/>
          </a:prstGeom>
        </p:spPr>
        <p:txBody>
          <a:bodyPr spcFirstLastPara="1" wrap="square" lIns="0" tIns="91425" rIns="91425" bIns="91425" anchor="b" anchorCtr="0">
            <a:noAutofit/>
          </a:bodyPr>
          <a:lstStyle/>
          <a:p>
            <a:pPr marL="0" lvl="0" indent="0" algn="ctr" rtl="0">
              <a:spcBef>
                <a:spcPts val="0"/>
              </a:spcBef>
              <a:spcAft>
                <a:spcPts val="0"/>
              </a:spcAft>
              <a:buNone/>
            </a:pPr>
            <a:r>
              <a:rPr lang="en">
                <a:latin typeface="Poppins ExtraBold"/>
                <a:ea typeface="Poppins ExtraBold"/>
                <a:cs typeface="Poppins ExtraBold"/>
                <a:sym typeface="Poppins ExtraBold"/>
              </a:rPr>
              <a:t>03</a:t>
            </a:r>
            <a:endParaRPr>
              <a:latin typeface="Poppins ExtraBold"/>
              <a:ea typeface="Poppins ExtraBold"/>
              <a:cs typeface="Poppins ExtraBold"/>
              <a:sym typeface="Poppins ExtraBold"/>
            </a:endParaRPr>
          </a:p>
        </p:txBody>
      </p:sp>
      <p:sp>
        <p:nvSpPr>
          <p:cNvPr id="1371" name="Google Shape;1371;p53"/>
          <p:cNvSpPr txBox="1">
            <a:spLocks noGrp="1"/>
          </p:cNvSpPr>
          <p:nvPr>
            <p:ph type="title"/>
          </p:nvPr>
        </p:nvSpPr>
        <p:spPr>
          <a:xfrm flipH="1">
            <a:off x="2128050" y="2534375"/>
            <a:ext cx="4887900" cy="952800"/>
          </a:xfrm>
          <a:prstGeom prst="rect">
            <a:avLst/>
          </a:prstGeom>
        </p:spPr>
        <p:txBody>
          <a:bodyPr spcFirstLastPara="1" wrap="square" lIns="0" tIns="91425" rIns="91425" bIns="91425" anchor="ctr" anchorCtr="0">
            <a:noAutofit/>
          </a:bodyPr>
          <a:lstStyle/>
          <a:p>
            <a:pPr marL="0" lvl="0" indent="0" algn="ctr" rtl="0">
              <a:spcBef>
                <a:spcPts val="0"/>
              </a:spcBef>
              <a:spcAft>
                <a:spcPts val="0"/>
              </a:spcAft>
              <a:buNone/>
            </a:pPr>
            <a:r>
              <a:rPr lang="en"/>
              <a:t>MEN</a:t>
            </a:r>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375"/>
        <p:cNvGrpSpPr/>
        <p:nvPr/>
      </p:nvGrpSpPr>
      <p:grpSpPr>
        <a:xfrm>
          <a:off x="0" y="0"/>
          <a:ext cx="0" cy="0"/>
          <a:chOff x="0" y="0"/>
          <a:chExt cx="0" cy="0"/>
        </a:xfrm>
      </p:grpSpPr>
      <p:sp>
        <p:nvSpPr>
          <p:cNvPr id="1376" name="Google Shape;1376;p54"/>
          <p:cNvSpPr txBox="1">
            <a:spLocks noGrp="1"/>
          </p:cNvSpPr>
          <p:nvPr>
            <p:ph type="title"/>
          </p:nvPr>
        </p:nvSpPr>
        <p:spPr>
          <a:xfrm>
            <a:off x="414361" y="202890"/>
            <a:ext cx="4899266" cy="905345"/>
          </a:xfrm>
          <a:prstGeom prst="rect">
            <a:avLst/>
          </a:prstGeom>
        </p:spPr>
        <p:txBody>
          <a:bodyPr spcFirstLastPara="1" wrap="square" lIns="0" tIns="91425" rIns="91425" bIns="91425" anchor="b" anchorCtr="0">
            <a:noAutofit/>
          </a:bodyPr>
          <a:lstStyle/>
          <a:p>
            <a:r>
              <a:rPr lang="en" sz="3200"/>
              <a:t>Men page</a:t>
            </a:r>
            <a:endParaRPr lang="en-US"/>
          </a:p>
        </p:txBody>
      </p:sp>
      <p:pic>
        <p:nvPicPr>
          <p:cNvPr id="6" name="Picture 6" descr="Graphical user interface, website&#10;&#10;Description automatically generated">
            <a:extLst>
              <a:ext uri="{FF2B5EF4-FFF2-40B4-BE49-F238E27FC236}">
                <a16:creationId xmlns:a16="http://schemas.microsoft.com/office/drawing/2014/main" id="{D452EE7D-079D-B9DA-9CE0-0375E136A64B}"/>
              </a:ext>
            </a:extLst>
          </p:cNvPr>
          <p:cNvPicPr>
            <a:picLocks noChangeAspect="1"/>
          </p:cNvPicPr>
          <p:nvPr/>
        </p:nvPicPr>
        <p:blipFill rotWithShape="1">
          <a:blip r:embed="rId3"/>
          <a:srcRect t="7207" r="97" b="38919"/>
          <a:stretch/>
        </p:blipFill>
        <p:spPr>
          <a:xfrm>
            <a:off x="433820" y="1170544"/>
            <a:ext cx="5003225" cy="1460478"/>
          </a:xfrm>
          <a:prstGeom prst="rect">
            <a:avLst/>
          </a:prstGeom>
        </p:spPr>
      </p:pic>
      <p:pic>
        <p:nvPicPr>
          <p:cNvPr id="7" name="Picture 7" descr="Graphical user interface, website&#10;&#10;Description automatically generated">
            <a:extLst>
              <a:ext uri="{FF2B5EF4-FFF2-40B4-BE49-F238E27FC236}">
                <a16:creationId xmlns:a16="http://schemas.microsoft.com/office/drawing/2014/main" id="{AEE2C3F3-6FAC-DDFA-C6DD-EAB7273C0831}"/>
              </a:ext>
            </a:extLst>
          </p:cNvPr>
          <p:cNvPicPr>
            <a:picLocks noChangeAspect="1"/>
          </p:cNvPicPr>
          <p:nvPr/>
        </p:nvPicPr>
        <p:blipFill rotWithShape="1">
          <a:blip r:embed="rId4"/>
          <a:srcRect t="7128" r="227" b="14675"/>
          <a:stretch/>
        </p:blipFill>
        <p:spPr>
          <a:xfrm>
            <a:off x="3921269" y="1711901"/>
            <a:ext cx="4899327" cy="2077171"/>
          </a:xfrm>
          <a:prstGeom prst="rect">
            <a:avLst/>
          </a:prstGeom>
        </p:spPr>
      </p:pic>
      <p:pic>
        <p:nvPicPr>
          <p:cNvPr id="8" name="Picture 8" descr="Graphical user interface, website&#10;&#10;Description automatically generated">
            <a:extLst>
              <a:ext uri="{FF2B5EF4-FFF2-40B4-BE49-F238E27FC236}">
                <a16:creationId xmlns:a16="http://schemas.microsoft.com/office/drawing/2014/main" id="{75407586-B337-3150-9529-4476D91DB5CB}"/>
              </a:ext>
            </a:extLst>
          </p:cNvPr>
          <p:cNvPicPr>
            <a:picLocks noChangeAspect="1"/>
          </p:cNvPicPr>
          <p:nvPr/>
        </p:nvPicPr>
        <p:blipFill rotWithShape="1">
          <a:blip r:embed="rId5"/>
          <a:srcRect l="-116" t="74518" r="116" b="214"/>
          <a:stretch/>
        </p:blipFill>
        <p:spPr>
          <a:xfrm>
            <a:off x="4012189" y="3783588"/>
            <a:ext cx="4808400" cy="655601"/>
          </a:xfrm>
          <a:prstGeom prst="rect">
            <a:avLst/>
          </a:prstGeom>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381"/>
        <p:cNvGrpSpPr/>
        <p:nvPr/>
      </p:nvGrpSpPr>
      <p:grpSpPr>
        <a:xfrm>
          <a:off x="0" y="0"/>
          <a:ext cx="0" cy="0"/>
          <a:chOff x="0" y="0"/>
          <a:chExt cx="0" cy="0"/>
        </a:xfrm>
      </p:grpSpPr>
      <p:grpSp>
        <p:nvGrpSpPr>
          <p:cNvPr id="1394" name="Google Shape;1394;p55"/>
          <p:cNvGrpSpPr/>
          <p:nvPr/>
        </p:nvGrpSpPr>
        <p:grpSpPr>
          <a:xfrm rot="10800000">
            <a:off x="7950312" y="935136"/>
            <a:ext cx="976084" cy="127476"/>
            <a:chOff x="59225" y="213200"/>
            <a:chExt cx="1966325" cy="256800"/>
          </a:xfrm>
        </p:grpSpPr>
        <p:sp>
          <p:nvSpPr>
            <p:cNvPr id="1395" name="Google Shape;1395;p55"/>
            <p:cNvSpPr/>
            <p:nvPr/>
          </p:nvSpPr>
          <p:spPr>
            <a:xfrm>
              <a:off x="59225" y="213200"/>
              <a:ext cx="924000" cy="2568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55"/>
            <p:cNvSpPr/>
            <p:nvPr/>
          </p:nvSpPr>
          <p:spPr>
            <a:xfrm>
              <a:off x="1101550" y="213200"/>
              <a:ext cx="924000" cy="2568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7" name="Google Shape;1397;p55"/>
          <p:cNvGrpSpPr/>
          <p:nvPr/>
        </p:nvGrpSpPr>
        <p:grpSpPr>
          <a:xfrm rot="10800000" flipH="1">
            <a:off x="267748" y="896212"/>
            <a:ext cx="539041" cy="127476"/>
            <a:chOff x="2797275" y="213200"/>
            <a:chExt cx="1085900" cy="256800"/>
          </a:xfrm>
        </p:grpSpPr>
        <p:sp>
          <p:nvSpPr>
            <p:cNvPr id="1398" name="Google Shape;1398;p55"/>
            <p:cNvSpPr/>
            <p:nvPr/>
          </p:nvSpPr>
          <p:spPr>
            <a:xfrm>
              <a:off x="2797275" y="213200"/>
              <a:ext cx="256800" cy="256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55"/>
            <p:cNvSpPr/>
            <p:nvPr/>
          </p:nvSpPr>
          <p:spPr>
            <a:xfrm>
              <a:off x="3211825" y="213200"/>
              <a:ext cx="256800" cy="256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55"/>
            <p:cNvSpPr/>
            <p:nvPr/>
          </p:nvSpPr>
          <p:spPr>
            <a:xfrm>
              <a:off x="3626375" y="213200"/>
              <a:ext cx="256800" cy="256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1" name="Google Shape;1401;p55"/>
          <p:cNvGrpSpPr/>
          <p:nvPr/>
        </p:nvGrpSpPr>
        <p:grpSpPr>
          <a:xfrm flipH="1">
            <a:off x="690950" y="237095"/>
            <a:ext cx="699626" cy="127476"/>
            <a:chOff x="7367550" y="213200"/>
            <a:chExt cx="1409400" cy="256800"/>
          </a:xfrm>
        </p:grpSpPr>
        <p:sp>
          <p:nvSpPr>
            <p:cNvPr id="1402" name="Google Shape;1402;p55"/>
            <p:cNvSpPr/>
            <p:nvPr/>
          </p:nvSpPr>
          <p:spPr>
            <a:xfrm>
              <a:off x="7852950" y="213200"/>
              <a:ext cx="924000" cy="2568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55"/>
            <p:cNvSpPr/>
            <p:nvPr/>
          </p:nvSpPr>
          <p:spPr>
            <a:xfrm>
              <a:off x="7367550" y="213200"/>
              <a:ext cx="256800" cy="2568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4" name="Google Shape;1404;p55"/>
          <p:cNvGrpSpPr/>
          <p:nvPr/>
        </p:nvGrpSpPr>
        <p:grpSpPr>
          <a:xfrm rot="10800000" flipH="1">
            <a:off x="55947" y="3092660"/>
            <a:ext cx="899675" cy="127476"/>
            <a:chOff x="59225" y="935725"/>
            <a:chExt cx="1812400" cy="256800"/>
          </a:xfrm>
        </p:grpSpPr>
        <p:sp>
          <p:nvSpPr>
            <p:cNvPr id="1405" name="Google Shape;1405;p55"/>
            <p:cNvSpPr/>
            <p:nvPr/>
          </p:nvSpPr>
          <p:spPr>
            <a:xfrm>
              <a:off x="59225" y="935725"/>
              <a:ext cx="256800" cy="256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55"/>
            <p:cNvSpPr/>
            <p:nvPr/>
          </p:nvSpPr>
          <p:spPr>
            <a:xfrm>
              <a:off x="503425" y="935725"/>
              <a:ext cx="256800" cy="256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55"/>
            <p:cNvSpPr/>
            <p:nvPr/>
          </p:nvSpPr>
          <p:spPr>
            <a:xfrm>
              <a:off x="947625" y="935725"/>
              <a:ext cx="924000" cy="256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8" name="Google Shape;1408;p55"/>
          <p:cNvGrpSpPr/>
          <p:nvPr/>
        </p:nvGrpSpPr>
        <p:grpSpPr>
          <a:xfrm flipH="1">
            <a:off x="5613320" y="4577629"/>
            <a:ext cx="1120176" cy="127476"/>
            <a:chOff x="59225" y="3731075"/>
            <a:chExt cx="2256600" cy="256800"/>
          </a:xfrm>
        </p:grpSpPr>
        <p:sp>
          <p:nvSpPr>
            <p:cNvPr id="1409" name="Google Shape;1409;p55"/>
            <p:cNvSpPr/>
            <p:nvPr/>
          </p:nvSpPr>
          <p:spPr>
            <a:xfrm flipH="1">
              <a:off x="1614825" y="3731075"/>
              <a:ext cx="256800" cy="256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55"/>
            <p:cNvSpPr/>
            <p:nvPr/>
          </p:nvSpPr>
          <p:spPr>
            <a:xfrm flipH="1">
              <a:off x="1170625" y="3731075"/>
              <a:ext cx="256800" cy="256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55"/>
            <p:cNvSpPr/>
            <p:nvPr/>
          </p:nvSpPr>
          <p:spPr>
            <a:xfrm flipH="1">
              <a:off x="59225" y="3731075"/>
              <a:ext cx="924000" cy="256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55"/>
            <p:cNvSpPr/>
            <p:nvPr/>
          </p:nvSpPr>
          <p:spPr>
            <a:xfrm flipH="1">
              <a:off x="2059025" y="3731075"/>
              <a:ext cx="256800" cy="256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3" name="Google Shape;1413;p55"/>
          <p:cNvGrpSpPr/>
          <p:nvPr/>
        </p:nvGrpSpPr>
        <p:grpSpPr>
          <a:xfrm rot="10800000" flipH="1">
            <a:off x="5613324" y="671346"/>
            <a:ext cx="699626" cy="127476"/>
            <a:chOff x="7367550" y="213200"/>
            <a:chExt cx="1409400" cy="256800"/>
          </a:xfrm>
        </p:grpSpPr>
        <p:sp>
          <p:nvSpPr>
            <p:cNvPr id="1414" name="Google Shape;1414;p55"/>
            <p:cNvSpPr/>
            <p:nvPr/>
          </p:nvSpPr>
          <p:spPr>
            <a:xfrm>
              <a:off x="7852950" y="213200"/>
              <a:ext cx="924000" cy="2568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55"/>
            <p:cNvSpPr/>
            <p:nvPr/>
          </p:nvSpPr>
          <p:spPr>
            <a:xfrm>
              <a:off x="7367550" y="213200"/>
              <a:ext cx="256800" cy="2568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6" name="Google Shape;1416;p55"/>
          <p:cNvGrpSpPr/>
          <p:nvPr/>
        </p:nvGrpSpPr>
        <p:grpSpPr>
          <a:xfrm rot="10800000">
            <a:off x="7410788" y="166025"/>
            <a:ext cx="1550555" cy="127476"/>
            <a:chOff x="5653350" y="1527950"/>
            <a:chExt cx="3123600" cy="256800"/>
          </a:xfrm>
        </p:grpSpPr>
        <p:sp>
          <p:nvSpPr>
            <p:cNvPr id="1417" name="Google Shape;1417;p55"/>
            <p:cNvSpPr/>
            <p:nvPr/>
          </p:nvSpPr>
          <p:spPr>
            <a:xfrm>
              <a:off x="7852950" y="1527950"/>
              <a:ext cx="924000" cy="256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55"/>
            <p:cNvSpPr/>
            <p:nvPr/>
          </p:nvSpPr>
          <p:spPr>
            <a:xfrm>
              <a:off x="7342150" y="1527950"/>
              <a:ext cx="256800" cy="256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55"/>
            <p:cNvSpPr/>
            <p:nvPr/>
          </p:nvSpPr>
          <p:spPr>
            <a:xfrm flipH="1">
              <a:off x="5653350" y="1527950"/>
              <a:ext cx="924000" cy="256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55"/>
            <p:cNvSpPr/>
            <p:nvPr/>
          </p:nvSpPr>
          <p:spPr>
            <a:xfrm flipH="1">
              <a:off x="6831350" y="1527950"/>
              <a:ext cx="256800" cy="256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1" name="Google Shape;1421;p55"/>
          <p:cNvGrpSpPr/>
          <p:nvPr/>
        </p:nvGrpSpPr>
        <p:grpSpPr>
          <a:xfrm flipH="1">
            <a:off x="731988" y="4391257"/>
            <a:ext cx="1550555" cy="127476"/>
            <a:chOff x="5653350" y="2333400"/>
            <a:chExt cx="3123600" cy="256800"/>
          </a:xfrm>
        </p:grpSpPr>
        <p:sp>
          <p:nvSpPr>
            <p:cNvPr id="1422" name="Google Shape;1422;p55"/>
            <p:cNvSpPr/>
            <p:nvPr/>
          </p:nvSpPr>
          <p:spPr>
            <a:xfrm>
              <a:off x="7852950" y="2333400"/>
              <a:ext cx="924000" cy="2568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55"/>
            <p:cNvSpPr/>
            <p:nvPr/>
          </p:nvSpPr>
          <p:spPr>
            <a:xfrm>
              <a:off x="7342150" y="2333400"/>
              <a:ext cx="256800" cy="2568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55"/>
            <p:cNvSpPr/>
            <p:nvPr/>
          </p:nvSpPr>
          <p:spPr>
            <a:xfrm>
              <a:off x="6164150" y="2333400"/>
              <a:ext cx="924000" cy="2568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55"/>
            <p:cNvSpPr/>
            <p:nvPr/>
          </p:nvSpPr>
          <p:spPr>
            <a:xfrm>
              <a:off x="5653350" y="2333400"/>
              <a:ext cx="256800" cy="2568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6" name="Google Shape;1426;p55"/>
          <p:cNvGrpSpPr/>
          <p:nvPr/>
        </p:nvGrpSpPr>
        <p:grpSpPr>
          <a:xfrm flipH="1">
            <a:off x="3268617" y="4920198"/>
            <a:ext cx="1550555" cy="127476"/>
            <a:chOff x="5653350" y="3055925"/>
            <a:chExt cx="3123600" cy="256800"/>
          </a:xfrm>
        </p:grpSpPr>
        <p:sp>
          <p:nvSpPr>
            <p:cNvPr id="1427" name="Google Shape;1427;p55"/>
            <p:cNvSpPr/>
            <p:nvPr/>
          </p:nvSpPr>
          <p:spPr>
            <a:xfrm>
              <a:off x="7852950" y="3055925"/>
              <a:ext cx="924000" cy="2568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55"/>
            <p:cNvSpPr/>
            <p:nvPr/>
          </p:nvSpPr>
          <p:spPr>
            <a:xfrm>
              <a:off x="6164150" y="3055925"/>
              <a:ext cx="256800" cy="256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55"/>
            <p:cNvSpPr/>
            <p:nvPr/>
          </p:nvSpPr>
          <p:spPr>
            <a:xfrm>
              <a:off x="6674950" y="3055925"/>
              <a:ext cx="924000" cy="2568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55"/>
            <p:cNvSpPr/>
            <p:nvPr/>
          </p:nvSpPr>
          <p:spPr>
            <a:xfrm>
              <a:off x="5653350" y="3055925"/>
              <a:ext cx="256800" cy="256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1" name="Google Shape;1431;p55"/>
          <p:cNvGrpSpPr/>
          <p:nvPr/>
        </p:nvGrpSpPr>
        <p:grpSpPr>
          <a:xfrm rot="10800000" flipH="1">
            <a:off x="3365893" y="166025"/>
            <a:ext cx="1550555" cy="127476"/>
            <a:chOff x="5653350" y="3636300"/>
            <a:chExt cx="3123600" cy="256800"/>
          </a:xfrm>
        </p:grpSpPr>
        <p:sp>
          <p:nvSpPr>
            <p:cNvPr id="1432" name="Google Shape;1432;p55"/>
            <p:cNvSpPr/>
            <p:nvPr/>
          </p:nvSpPr>
          <p:spPr>
            <a:xfrm flipH="1">
              <a:off x="7342150" y="3636300"/>
              <a:ext cx="924000" cy="2568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55"/>
            <p:cNvSpPr/>
            <p:nvPr/>
          </p:nvSpPr>
          <p:spPr>
            <a:xfrm flipH="1">
              <a:off x="8520150" y="3636300"/>
              <a:ext cx="256800" cy="256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55"/>
            <p:cNvSpPr/>
            <p:nvPr/>
          </p:nvSpPr>
          <p:spPr>
            <a:xfrm>
              <a:off x="6164150" y="3636300"/>
              <a:ext cx="924000" cy="2568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55"/>
            <p:cNvSpPr/>
            <p:nvPr/>
          </p:nvSpPr>
          <p:spPr>
            <a:xfrm>
              <a:off x="5653350" y="3636300"/>
              <a:ext cx="256800" cy="256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6" name="Google Shape;1436;p55"/>
          <p:cNvGrpSpPr/>
          <p:nvPr/>
        </p:nvGrpSpPr>
        <p:grpSpPr>
          <a:xfrm flipH="1">
            <a:off x="7410800" y="4329481"/>
            <a:ext cx="1550555" cy="127476"/>
            <a:chOff x="5653350" y="4311450"/>
            <a:chExt cx="3123600" cy="256800"/>
          </a:xfrm>
        </p:grpSpPr>
        <p:sp>
          <p:nvSpPr>
            <p:cNvPr id="1437" name="Google Shape;1437;p55"/>
            <p:cNvSpPr/>
            <p:nvPr/>
          </p:nvSpPr>
          <p:spPr>
            <a:xfrm flipH="1">
              <a:off x="5653350" y="4311450"/>
              <a:ext cx="924000" cy="2568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55"/>
            <p:cNvSpPr/>
            <p:nvPr/>
          </p:nvSpPr>
          <p:spPr>
            <a:xfrm flipH="1">
              <a:off x="8009350" y="4311450"/>
              <a:ext cx="256800" cy="256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55"/>
            <p:cNvSpPr/>
            <p:nvPr/>
          </p:nvSpPr>
          <p:spPr>
            <a:xfrm flipH="1">
              <a:off x="6831350" y="4311450"/>
              <a:ext cx="924000" cy="2568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55"/>
            <p:cNvSpPr/>
            <p:nvPr/>
          </p:nvSpPr>
          <p:spPr>
            <a:xfrm flipH="1">
              <a:off x="8520150" y="4311450"/>
              <a:ext cx="256800" cy="256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7" name="Picture 27" descr="Text&#10;&#10;Description automatically generated">
            <a:extLst>
              <a:ext uri="{FF2B5EF4-FFF2-40B4-BE49-F238E27FC236}">
                <a16:creationId xmlns:a16="http://schemas.microsoft.com/office/drawing/2014/main" id="{383BFA9D-6AAC-FA4A-17AA-DD8E83470D33}"/>
              </a:ext>
            </a:extLst>
          </p:cNvPr>
          <p:cNvPicPr>
            <a:picLocks noChangeAspect="1"/>
          </p:cNvPicPr>
          <p:nvPr/>
        </p:nvPicPr>
        <p:blipFill>
          <a:blip r:embed="rId3"/>
          <a:stretch>
            <a:fillRect/>
          </a:stretch>
        </p:blipFill>
        <p:spPr>
          <a:xfrm>
            <a:off x="2992582" y="2380069"/>
            <a:ext cx="3853728" cy="2071884"/>
          </a:xfrm>
          <a:prstGeom prst="rect">
            <a:avLst/>
          </a:prstGeom>
        </p:spPr>
      </p:pic>
      <p:sp>
        <p:nvSpPr>
          <p:cNvPr id="28" name="Google Shape;1376;p54">
            <a:extLst>
              <a:ext uri="{FF2B5EF4-FFF2-40B4-BE49-F238E27FC236}">
                <a16:creationId xmlns:a16="http://schemas.microsoft.com/office/drawing/2014/main" id="{D0B4B7F4-FF26-E61C-BF0E-49C609653A98}"/>
              </a:ext>
            </a:extLst>
          </p:cNvPr>
          <p:cNvSpPr txBox="1">
            <a:spLocks noGrp="1"/>
          </p:cNvSpPr>
          <p:nvPr>
            <p:ph type="title"/>
          </p:nvPr>
        </p:nvSpPr>
        <p:spPr>
          <a:xfrm>
            <a:off x="518270" y="183407"/>
            <a:ext cx="4899266" cy="905345"/>
          </a:xfrm>
          <a:prstGeom prst="rect">
            <a:avLst/>
          </a:prstGeom>
        </p:spPr>
        <p:txBody>
          <a:bodyPr spcFirstLastPara="1" wrap="square" lIns="0" tIns="91425" rIns="91425" bIns="91425" anchor="b" anchorCtr="0">
            <a:noAutofit/>
          </a:bodyPr>
          <a:lstStyle/>
          <a:p>
            <a:r>
              <a:rPr lang="en" sz="3200"/>
              <a:t>MEN : Page 1</a:t>
            </a:r>
            <a:endParaRPr lang="en-US"/>
          </a:p>
        </p:txBody>
      </p:sp>
      <p:pic>
        <p:nvPicPr>
          <p:cNvPr id="29" name="Picture 29" descr="Website&#10;&#10;Description automatically generated">
            <a:extLst>
              <a:ext uri="{FF2B5EF4-FFF2-40B4-BE49-F238E27FC236}">
                <a16:creationId xmlns:a16="http://schemas.microsoft.com/office/drawing/2014/main" id="{3918F908-1AE7-B1A5-F40C-D8E2EBFBE34C}"/>
              </a:ext>
            </a:extLst>
          </p:cNvPr>
          <p:cNvPicPr>
            <a:picLocks noChangeAspect="1"/>
          </p:cNvPicPr>
          <p:nvPr/>
        </p:nvPicPr>
        <p:blipFill>
          <a:blip r:embed="rId4"/>
          <a:stretch>
            <a:fillRect/>
          </a:stretch>
        </p:blipFill>
        <p:spPr>
          <a:xfrm>
            <a:off x="914400" y="1062017"/>
            <a:ext cx="4710978" cy="1207550"/>
          </a:xfrm>
          <a:prstGeom prst="rect">
            <a:avLst/>
          </a:prstGeom>
        </p:spPr>
      </p:pic>
      <p:pic>
        <p:nvPicPr>
          <p:cNvPr id="30" name="Picture 4" descr="Logo&#10;&#10;Description automatically generated">
            <a:extLst>
              <a:ext uri="{FF2B5EF4-FFF2-40B4-BE49-F238E27FC236}">
                <a16:creationId xmlns:a16="http://schemas.microsoft.com/office/drawing/2014/main" id="{D3F930D3-1707-503D-83BA-FCFEE91AFF09}"/>
              </a:ext>
            </a:extLst>
          </p:cNvPr>
          <p:cNvPicPr>
            <a:picLocks noChangeAspect="1"/>
          </p:cNvPicPr>
          <p:nvPr/>
        </p:nvPicPr>
        <p:blipFill>
          <a:blip r:embed="rId5"/>
          <a:stretch>
            <a:fillRect/>
          </a:stretch>
        </p:blipFill>
        <p:spPr>
          <a:xfrm>
            <a:off x="8168740" y="322552"/>
            <a:ext cx="535610" cy="535610"/>
          </a:xfrm>
          <a:prstGeom prst="rect">
            <a:avLst/>
          </a:prstGeom>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493"/>
        <p:cNvGrpSpPr/>
        <p:nvPr/>
      </p:nvGrpSpPr>
      <p:grpSpPr>
        <a:xfrm>
          <a:off x="0" y="0"/>
          <a:ext cx="0" cy="0"/>
          <a:chOff x="0" y="0"/>
          <a:chExt cx="0" cy="0"/>
        </a:xfrm>
      </p:grpSpPr>
      <p:sp>
        <p:nvSpPr>
          <p:cNvPr id="1495" name="Google Shape;1495;p57"/>
          <p:cNvSpPr txBox="1">
            <a:spLocks noGrp="1"/>
          </p:cNvSpPr>
          <p:nvPr>
            <p:ph type="title"/>
          </p:nvPr>
        </p:nvSpPr>
        <p:spPr>
          <a:xfrm flipH="1">
            <a:off x="661196" y="454445"/>
            <a:ext cx="4268700" cy="675716"/>
          </a:xfrm>
          <a:prstGeom prst="rect">
            <a:avLst/>
          </a:prstGeom>
        </p:spPr>
        <p:txBody>
          <a:bodyPr spcFirstLastPara="1" wrap="square" lIns="91425" tIns="91425" rIns="91425" bIns="91425" anchor="t" anchorCtr="0">
            <a:noAutofit/>
          </a:bodyPr>
          <a:lstStyle/>
          <a:p>
            <a:r>
              <a:rPr lang="en"/>
              <a:t>MEN : Page 1</a:t>
            </a:r>
            <a:endParaRPr lang="en-US"/>
          </a:p>
        </p:txBody>
      </p:sp>
      <p:grpSp>
        <p:nvGrpSpPr>
          <p:cNvPr id="1497" name="Google Shape;1497;p57"/>
          <p:cNvGrpSpPr/>
          <p:nvPr/>
        </p:nvGrpSpPr>
        <p:grpSpPr>
          <a:xfrm rot="10800000" flipH="1">
            <a:off x="5388750" y="344666"/>
            <a:ext cx="976084" cy="127476"/>
            <a:chOff x="59225" y="213200"/>
            <a:chExt cx="1966325" cy="256800"/>
          </a:xfrm>
        </p:grpSpPr>
        <p:sp>
          <p:nvSpPr>
            <p:cNvPr id="1498" name="Google Shape;1498;p57"/>
            <p:cNvSpPr/>
            <p:nvPr/>
          </p:nvSpPr>
          <p:spPr>
            <a:xfrm>
              <a:off x="59225" y="213200"/>
              <a:ext cx="924000" cy="2568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57"/>
            <p:cNvSpPr/>
            <p:nvPr/>
          </p:nvSpPr>
          <p:spPr>
            <a:xfrm>
              <a:off x="1101550" y="213200"/>
              <a:ext cx="924000" cy="2568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0" name="Google Shape;1500;p57"/>
          <p:cNvGrpSpPr/>
          <p:nvPr/>
        </p:nvGrpSpPr>
        <p:grpSpPr>
          <a:xfrm rot="10800000">
            <a:off x="8056762" y="166007"/>
            <a:ext cx="699626" cy="127476"/>
            <a:chOff x="7367550" y="213200"/>
            <a:chExt cx="1409400" cy="256800"/>
          </a:xfrm>
        </p:grpSpPr>
        <p:sp>
          <p:nvSpPr>
            <p:cNvPr id="1501" name="Google Shape;1501;p57"/>
            <p:cNvSpPr/>
            <p:nvPr/>
          </p:nvSpPr>
          <p:spPr>
            <a:xfrm>
              <a:off x="7852950" y="213200"/>
              <a:ext cx="924000" cy="2568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57"/>
            <p:cNvSpPr/>
            <p:nvPr/>
          </p:nvSpPr>
          <p:spPr>
            <a:xfrm>
              <a:off x="7367550" y="213200"/>
              <a:ext cx="256800" cy="256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3" name="Google Shape;1503;p57"/>
          <p:cNvGrpSpPr/>
          <p:nvPr/>
        </p:nvGrpSpPr>
        <p:grpSpPr>
          <a:xfrm>
            <a:off x="8051563" y="3645240"/>
            <a:ext cx="899675" cy="127476"/>
            <a:chOff x="59225" y="935725"/>
            <a:chExt cx="1812400" cy="256800"/>
          </a:xfrm>
        </p:grpSpPr>
        <p:sp>
          <p:nvSpPr>
            <p:cNvPr id="1504" name="Google Shape;1504;p57"/>
            <p:cNvSpPr/>
            <p:nvPr/>
          </p:nvSpPr>
          <p:spPr>
            <a:xfrm>
              <a:off x="59225" y="935725"/>
              <a:ext cx="256800" cy="256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57"/>
            <p:cNvSpPr/>
            <p:nvPr/>
          </p:nvSpPr>
          <p:spPr>
            <a:xfrm>
              <a:off x="503425" y="935725"/>
              <a:ext cx="256800" cy="256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57"/>
            <p:cNvSpPr/>
            <p:nvPr/>
          </p:nvSpPr>
          <p:spPr>
            <a:xfrm>
              <a:off x="947625" y="935725"/>
              <a:ext cx="924000" cy="2568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7" name="Google Shape;1507;p57"/>
          <p:cNvGrpSpPr/>
          <p:nvPr/>
        </p:nvGrpSpPr>
        <p:grpSpPr>
          <a:xfrm rot="10800000">
            <a:off x="8151599" y="4616112"/>
            <a:ext cx="699626" cy="127476"/>
            <a:chOff x="7367550" y="213200"/>
            <a:chExt cx="1409400" cy="256800"/>
          </a:xfrm>
        </p:grpSpPr>
        <p:sp>
          <p:nvSpPr>
            <p:cNvPr id="1508" name="Google Shape;1508;p57"/>
            <p:cNvSpPr/>
            <p:nvPr/>
          </p:nvSpPr>
          <p:spPr>
            <a:xfrm>
              <a:off x="7852950" y="213200"/>
              <a:ext cx="924000" cy="2568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57"/>
            <p:cNvSpPr/>
            <p:nvPr/>
          </p:nvSpPr>
          <p:spPr>
            <a:xfrm>
              <a:off x="7367550" y="213200"/>
              <a:ext cx="256800" cy="2568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0" name="Google Shape;1510;p57"/>
          <p:cNvGrpSpPr/>
          <p:nvPr/>
        </p:nvGrpSpPr>
        <p:grpSpPr>
          <a:xfrm rot="10800000" flipH="1">
            <a:off x="4436320" y="4920210"/>
            <a:ext cx="1550555" cy="127476"/>
            <a:chOff x="5653350" y="1527950"/>
            <a:chExt cx="3123600" cy="256800"/>
          </a:xfrm>
        </p:grpSpPr>
        <p:sp>
          <p:nvSpPr>
            <p:cNvPr id="1511" name="Google Shape;1511;p57"/>
            <p:cNvSpPr/>
            <p:nvPr/>
          </p:nvSpPr>
          <p:spPr>
            <a:xfrm>
              <a:off x="7852950" y="1527950"/>
              <a:ext cx="924000" cy="256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57"/>
            <p:cNvSpPr/>
            <p:nvPr/>
          </p:nvSpPr>
          <p:spPr>
            <a:xfrm>
              <a:off x="7342150" y="1527950"/>
              <a:ext cx="256800" cy="256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57"/>
            <p:cNvSpPr/>
            <p:nvPr/>
          </p:nvSpPr>
          <p:spPr>
            <a:xfrm flipH="1">
              <a:off x="5653350" y="1527950"/>
              <a:ext cx="924000" cy="256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57"/>
            <p:cNvSpPr/>
            <p:nvPr/>
          </p:nvSpPr>
          <p:spPr>
            <a:xfrm flipH="1">
              <a:off x="6831350" y="1527950"/>
              <a:ext cx="256800" cy="256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5" name="Google Shape;1515;p57"/>
          <p:cNvGrpSpPr/>
          <p:nvPr/>
        </p:nvGrpSpPr>
        <p:grpSpPr>
          <a:xfrm>
            <a:off x="112388" y="4167330"/>
            <a:ext cx="1550555" cy="127476"/>
            <a:chOff x="5653350" y="3636300"/>
            <a:chExt cx="3123600" cy="256800"/>
          </a:xfrm>
        </p:grpSpPr>
        <p:sp>
          <p:nvSpPr>
            <p:cNvPr id="1516" name="Google Shape;1516;p57"/>
            <p:cNvSpPr/>
            <p:nvPr/>
          </p:nvSpPr>
          <p:spPr>
            <a:xfrm flipH="1">
              <a:off x="7342150" y="3636300"/>
              <a:ext cx="924000" cy="2568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57"/>
            <p:cNvSpPr/>
            <p:nvPr/>
          </p:nvSpPr>
          <p:spPr>
            <a:xfrm flipH="1">
              <a:off x="8520150" y="3636300"/>
              <a:ext cx="256800" cy="256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57"/>
            <p:cNvSpPr/>
            <p:nvPr/>
          </p:nvSpPr>
          <p:spPr>
            <a:xfrm>
              <a:off x="6164150" y="3636300"/>
              <a:ext cx="924000" cy="2568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57"/>
            <p:cNvSpPr/>
            <p:nvPr/>
          </p:nvSpPr>
          <p:spPr>
            <a:xfrm>
              <a:off x="5653350" y="3636300"/>
              <a:ext cx="256800" cy="256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0" name="Google Shape;1520;p57"/>
          <p:cNvGrpSpPr/>
          <p:nvPr/>
        </p:nvGrpSpPr>
        <p:grpSpPr>
          <a:xfrm rot="10800000">
            <a:off x="542767" y="293486"/>
            <a:ext cx="1120176" cy="127476"/>
            <a:chOff x="59225" y="3731075"/>
            <a:chExt cx="2256600" cy="256800"/>
          </a:xfrm>
        </p:grpSpPr>
        <p:sp>
          <p:nvSpPr>
            <p:cNvPr id="1521" name="Google Shape;1521;p57"/>
            <p:cNvSpPr/>
            <p:nvPr/>
          </p:nvSpPr>
          <p:spPr>
            <a:xfrm flipH="1">
              <a:off x="1614825" y="3731075"/>
              <a:ext cx="256800" cy="256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57"/>
            <p:cNvSpPr/>
            <p:nvPr/>
          </p:nvSpPr>
          <p:spPr>
            <a:xfrm flipH="1">
              <a:off x="1170625" y="3731075"/>
              <a:ext cx="256800" cy="256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57"/>
            <p:cNvSpPr/>
            <p:nvPr/>
          </p:nvSpPr>
          <p:spPr>
            <a:xfrm flipH="1">
              <a:off x="59225" y="3731075"/>
              <a:ext cx="924000" cy="256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57"/>
            <p:cNvSpPr/>
            <p:nvPr/>
          </p:nvSpPr>
          <p:spPr>
            <a:xfrm flipH="1">
              <a:off x="2059025" y="3731075"/>
              <a:ext cx="256800" cy="256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5" name="Google Shape;1525;p57"/>
          <p:cNvGrpSpPr/>
          <p:nvPr/>
        </p:nvGrpSpPr>
        <p:grpSpPr>
          <a:xfrm rot="10800000">
            <a:off x="1952295" y="4616103"/>
            <a:ext cx="1550555" cy="127476"/>
            <a:chOff x="5653350" y="2333400"/>
            <a:chExt cx="3123600" cy="256800"/>
          </a:xfrm>
        </p:grpSpPr>
        <p:sp>
          <p:nvSpPr>
            <p:cNvPr id="1526" name="Google Shape;1526;p57"/>
            <p:cNvSpPr/>
            <p:nvPr/>
          </p:nvSpPr>
          <p:spPr>
            <a:xfrm>
              <a:off x="7852950" y="2333400"/>
              <a:ext cx="924000" cy="2568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57"/>
            <p:cNvSpPr/>
            <p:nvPr/>
          </p:nvSpPr>
          <p:spPr>
            <a:xfrm>
              <a:off x="7342150" y="2333400"/>
              <a:ext cx="256800" cy="256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57"/>
            <p:cNvSpPr/>
            <p:nvPr/>
          </p:nvSpPr>
          <p:spPr>
            <a:xfrm>
              <a:off x="6164150" y="2333400"/>
              <a:ext cx="924000" cy="2568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57"/>
            <p:cNvSpPr/>
            <p:nvPr/>
          </p:nvSpPr>
          <p:spPr>
            <a:xfrm>
              <a:off x="5653350" y="2333400"/>
              <a:ext cx="256800" cy="256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0" name="Google Shape;1530;p57"/>
          <p:cNvGrpSpPr/>
          <p:nvPr/>
        </p:nvGrpSpPr>
        <p:grpSpPr>
          <a:xfrm rot="10800000">
            <a:off x="3943987" y="3826567"/>
            <a:ext cx="1550555" cy="127476"/>
            <a:chOff x="5653350" y="4311450"/>
            <a:chExt cx="3123600" cy="256800"/>
          </a:xfrm>
        </p:grpSpPr>
        <p:sp>
          <p:nvSpPr>
            <p:cNvPr id="1531" name="Google Shape;1531;p57"/>
            <p:cNvSpPr/>
            <p:nvPr/>
          </p:nvSpPr>
          <p:spPr>
            <a:xfrm flipH="1">
              <a:off x="5653350" y="4311450"/>
              <a:ext cx="924000" cy="2568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57"/>
            <p:cNvSpPr/>
            <p:nvPr/>
          </p:nvSpPr>
          <p:spPr>
            <a:xfrm flipH="1">
              <a:off x="8009350" y="4311450"/>
              <a:ext cx="256800" cy="2568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57"/>
            <p:cNvSpPr/>
            <p:nvPr/>
          </p:nvSpPr>
          <p:spPr>
            <a:xfrm flipH="1">
              <a:off x="6831350" y="4311450"/>
              <a:ext cx="924000" cy="2568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57"/>
            <p:cNvSpPr/>
            <p:nvPr/>
          </p:nvSpPr>
          <p:spPr>
            <a:xfrm flipH="1">
              <a:off x="8520150" y="4311450"/>
              <a:ext cx="256800" cy="2568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 name="Picture 4" descr="Text&#10;&#10;Description automatically generated">
            <a:extLst>
              <a:ext uri="{FF2B5EF4-FFF2-40B4-BE49-F238E27FC236}">
                <a16:creationId xmlns:a16="http://schemas.microsoft.com/office/drawing/2014/main" id="{E9E8C660-0FAB-4F4C-88F4-20E02A25CFB7}"/>
              </a:ext>
            </a:extLst>
          </p:cNvPr>
          <p:cNvPicPr>
            <a:picLocks noChangeAspect="1"/>
          </p:cNvPicPr>
          <p:nvPr/>
        </p:nvPicPr>
        <p:blipFill>
          <a:blip r:embed="rId3"/>
          <a:stretch>
            <a:fillRect/>
          </a:stretch>
        </p:blipFill>
        <p:spPr>
          <a:xfrm>
            <a:off x="6636390" y="423430"/>
            <a:ext cx="2313585" cy="4114800"/>
          </a:xfrm>
          <a:prstGeom prst="rect">
            <a:avLst/>
          </a:prstGeom>
        </p:spPr>
      </p:pic>
      <p:pic>
        <p:nvPicPr>
          <p:cNvPr id="5" name="Picture 29" descr="Website&#10;&#10;Description automatically generated">
            <a:extLst>
              <a:ext uri="{FF2B5EF4-FFF2-40B4-BE49-F238E27FC236}">
                <a16:creationId xmlns:a16="http://schemas.microsoft.com/office/drawing/2014/main" id="{B5E89CA7-A7ED-F1C3-4AFA-73A9BE5BFD33}"/>
              </a:ext>
            </a:extLst>
          </p:cNvPr>
          <p:cNvPicPr>
            <a:picLocks noChangeAspect="1"/>
          </p:cNvPicPr>
          <p:nvPr/>
        </p:nvPicPr>
        <p:blipFill>
          <a:blip r:embed="rId4"/>
          <a:stretch>
            <a:fillRect/>
          </a:stretch>
        </p:blipFill>
        <p:spPr>
          <a:xfrm>
            <a:off x="1102735" y="1152937"/>
            <a:ext cx="4710978" cy="1207550"/>
          </a:xfrm>
          <a:prstGeom prst="rect">
            <a:avLst/>
          </a:prstGeom>
        </p:spPr>
      </p:pic>
      <p:pic>
        <p:nvPicPr>
          <p:cNvPr id="6" name="Picture 6" descr="Text&#10;&#10;Description automatically generated">
            <a:extLst>
              <a:ext uri="{FF2B5EF4-FFF2-40B4-BE49-F238E27FC236}">
                <a16:creationId xmlns:a16="http://schemas.microsoft.com/office/drawing/2014/main" id="{BCAA95CC-4CD6-41FF-7140-78C733EBDE80}"/>
              </a:ext>
            </a:extLst>
          </p:cNvPr>
          <p:cNvPicPr>
            <a:picLocks noChangeAspect="1"/>
          </p:cNvPicPr>
          <p:nvPr/>
        </p:nvPicPr>
        <p:blipFill>
          <a:blip r:embed="rId5"/>
          <a:stretch>
            <a:fillRect/>
          </a:stretch>
        </p:blipFill>
        <p:spPr>
          <a:xfrm>
            <a:off x="3910445" y="2543608"/>
            <a:ext cx="2076450" cy="1952625"/>
          </a:xfrm>
          <a:prstGeom prst="rect">
            <a:avLst/>
          </a:prstGeom>
        </p:spPr>
      </p:pic>
      <p:pic>
        <p:nvPicPr>
          <p:cNvPr id="7" name="Picture 6" descr="Logo&#10;&#10;Description automatically generated">
            <a:extLst>
              <a:ext uri="{FF2B5EF4-FFF2-40B4-BE49-F238E27FC236}">
                <a16:creationId xmlns:a16="http://schemas.microsoft.com/office/drawing/2014/main" id="{5CD3B205-35FD-6D06-0D19-89B678345949}"/>
              </a:ext>
            </a:extLst>
          </p:cNvPr>
          <p:cNvPicPr>
            <a:picLocks noChangeAspect="1"/>
          </p:cNvPicPr>
          <p:nvPr/>
        </p:nvPicPr>
        <p:blipFill>
          <a:blip r:embed="rId6"/>
          <a:stretch>
            <a:fillRect/>
          </a:stretch>
        </p:blipFill>
        <p:spPr>
          <a:xfrm>
            <a:off x="8437529" y="108367"/>
            <a:ext cx="510570" cy="504001"/>
          </a:xfrm>
          <a:prstGeom prst="rect">
            <a:avLst/>
          </a:prstGeom>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444"/>
        <p:cNvGrpSpPr/>
        <p:nvPr/>
      </p:nvGrpSpPr>
      <p:grpSpPr>
        <a:xfrm>
          <a:off x="0" y="0"/>
          <a:ext cx="0" cy="0"/>
          <a:chOff x="0" y="0"/>
          <a:chExt cx="0" cy="0"/>
        </a:xfrm>
      </p:grpSpPr>
      <p:sp>
        <p:nvSpPr>
          <p:cNvPr id="1445" name="Google Shape;1445;p56"/>
          <p:cNvSpPr txBox="1">
            <a:spLocks noGrp="1"/>
          </p:cNvSpPr>
          <p:nvPr>
            <p:ph type="title"/>
          </p:nvPr>
        </p:nvSpPr>
        <p:spPr>
          <a:xfrm>
            <a:off x="726494" y="826822"/>
            <a:ext cx="4654200" cy="914400"/>
          </a:xfrm>
          <a:prstGeom prst="rect">
            <a:avLst/>
          </a:prstGeom>
        </p:spPr>
        <p:txBody>
          <a:bodyPr spcFirstLastPara="1" wrap="square" lIns="91425" tIns="91425" rIns="91425" bIns="91425" anchor="ctr" anchorCtr="0">
            <a:noAutofit/>
          </a:bodyPr>
          <a:lstStyle/>
          <a:p>
            <a:r>
              <a:rPr lang="en" sz="3200"/>
              <a:t>MEN : Page 2</a:t>
            </a:r>
          </a:p>
        </p:txBody>
      </p:sp>
      <p:grpSp>
        <p:nvGrpSpPr>
          <p:cNvPr id="1451" name="Google Shape;1451;p56"/>
          <p:cNvGrpSpPr/>
          <p:nvPr/>
        </p:nvGrpSpPr>
        <p:grpSpPr>
          <a:xfrm>
            <a:off x="726344" y="3203513"/>
            <a:ext cx="976084" cy="127476"/>
            <a:chOff x="59225" y="213200"/>
            <a:chExt cx="1966325" cy="256800"/>
          </a:xfrm>
        </p:grpSpPr>
        <p:sp>
          <p:nvSpPr>
            <p:cNvPr id="1452" name="Google Shape;1452;p56"/>
            <p:cNvSpPr/>
            <p:nvPr/>
          </p:nvSpPr>
          <p:spPr>
            <a:xfrm>
              <a:off x="59225" y="213200"/>
              <a:ext cx="924000" cy="2568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56"/>
            <p:cNvSpPr/>
            <p:nvPr/>
          </p:nvSpPr>
          <p:spPr>
            <a:xfrm>
              <a:off x="1101550" y="213200"/>
              <a:ext cx="924000" cy="2568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4" name="Google Shape;1454;p56"/>
          <p:cNvGrpSpPr/>
          <p:nvPr/>
        </p:nvGrpSpPr>
        <p:grpSpPr>
          <a:xfrm rot="10800000" flipH="1">
            <a:off x="8210713" y="4620729"/>
            <a:ext cx="699626" cy="127476"/>
            <a:chOff x="7367550" y="213200"/>
            <a:chExt cx="1409400" cy="256800"/>
          </a:xfrm>
        </p:grpSpPr>
        <p:sp>
          <p:nvSpPr>
            <p:cNvPr id="1455" name="Google Shape;1455;p56"/>
            <p:cNvSpPr/>
            <p:nvPr/>
          </p:nvSpPr>
          <p:spPr>
            <a:xfrm>
              <a:off x="7852950" y="213200"/>
              <a:ext cx="924000" cy="2568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56"/>
            <p:cNvSpPr/>
            <p:nvPr/>
          </p:nvSpPr>
          <p:spPr>
            <a:xfrm>
              <a:off x="7367550" y="213200"/>
              <a:ext cx="256800" cy="256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7" name="Google Shape;1457;p56"/>
          <p:cNvGrpSpPr/>
          <p:nvPr/>
        </p:nvGrpSpPr>
        <p:grpSpPr>
          <a:xfrm rot="10800000" flipH="1">
            <a:off x="1515419" y="401744"/>
            <a:ext cx="1120176" cy="127476"/>
            <a:chOff x="59225" y="3731075"/>
            <a:chExt cx="2256600" cy="256800"/>
          </a:xfrm>
        </p:grpSpPr>
        <p:sp>
          <p:nvSpPr>
            <p:cNvPr id="1458" name="Google Shape;1458;p56"/>
            <p:cNvSpPr/>
            <p:nvPr/>
          </p:nvSpPr>
          <p:spPr>
            <a:xfrm flipH="1">
              <a:off x="1614825" y="3731075"/>
              <a:ext cx="256800" cy="256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56"/>
            <p:cNvSpPr/>
            <p:nvPr/>
          </p:nvSpPr>
          <p:spPr>
            <a:xfrm flipH="1">
              <a:off x="1170625" y="3731075"/>
              <a:ext cx="256800" cy="256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56"/>
            <p:cNvSpPr/>
            <p:nvPr/>
          </p:nvSpPr>
          <p:spPr>
            <a:xfrm flipH="1">
              <a:off x="59225" y="3731075"/>
              <a:ext cx="924000" cy="2568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56"/>
            <p:cNvSpPr/>
            <p:nvPr/>
          </p:nvSpPr>
          <p:spPr>
            <a:xfrm flipH="1">
              <a:off x="2059025" y="3731075"/>
              <a:ext cx="256800" cy="256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2" name="Google Shape;1462;p56"/>
          <p:cNvGrpSpPr/>
          <p:nvPr/>
        </p:nvGrpSpPr>
        <p:grpSpPr>
          <a:xfrm rot="10800000" flipH="1">
            <a:off x="5651796" y="4920198"/>
            <a:ext cx="699626" cy="127476"/>
            <a:chOff x="7367550" y="213200"/>
            <a:chExt cx="1409400" cy="256800"/>
          </a:xfrm>
        </p:grpSpPr>
        <p:sp>
          <p:nvSpPr>
            <p:cNvPr id="1463" name="Google Shape;1463;p56"/>
            <p:cNvSpPr/>
            <p:nvPr/>
          </p:nvSpPr>
          <p:spPr>
            <a:xfrm>
              <a:off x="7852950" y="213200"/>
              <a:ext cx="924000" cy="2568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56"/>
            <p:cNvSpPr/>
            <p:nvPr/>
          </p:nvSpPr>
          <p:spPr>
            <a:xfrm>
              <a:off x="7367550" y="213200"/>
              <a:ext cx="256800" cy="2568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5" name="Google Shape;1465;p56"/>
          <p:cNvGrpSpPr/>
          <p:nvPr/>
        </p:nvGrpSpPr>
        <p:grpSpPr>
          <a:xfrm>
            <a:off x="151897" y="4920198"/>
            <a:ext cx="1550555" cy="127476"/>
            <a:chOff x="5653350" y="1527950"/>
            <a:chExt cx="3123600" cy="256800"/>
          </a:xfrm>
        </p:grpSpPr>
        <p:sp>
          <p:nvSpPr>
            <p:cNvPr id="1466" name="Google Shape;1466;p56"/>
            <p:cNvSpPr/>
            <p:nvPr/>
          </p:nvSpPr>
          <p:spPr>
            <a:xfrm>
              <a:off x="7852950" y="1527950"/>
              <a:ext cx="924000" cy="256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56"/>
            <p:cNvSpPr/>
            <p:nvPr/>
          </p:nvSpPr>
          <p:spPr>
            <a:xfrm>
              <a:off x="7342150" y="1527950"/>
              <a:ext cx="256800" cy="256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56"/>
            <p:cNvSpPr/>
            <p:nvPr/>
          </p:nvSpPr>
          <p:spPr>
            <a:xfrm flipH="1">
              <a:off x="5653350" y="1527950"/>
              <a:ext cx="924000" cy="256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56"/>
            <p:cNvSpPr/>
            <p:nvPr/>
          </p:nvSpPr>
          <p:spPr>
            <a:xfrm flipH="1">
              <a:off x="6831350" y="1527950"/>
              <a:ext cx="256800" cy="256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0" name="Google Shape;1470;p56"/>
          <p:cNvGrpSpPr/>
          <p:nvPr/>
        </p:nvGrpSpPr>
        <p:grpSpPr>
          <a:xfrm rot="10800000" flipH="1">
            <a:off x="7400847" y="541066"/>
            <a:ext cx="1550555" cy="127476"/>
            <a:chOff x="5653350" y="2333400"/>
            <a:chExt cx="3123600" cy="256800"/>
          </a:xfrm>
        </p:grpSpPr>
        <p:sp>
          <p:nvSpPr>
            <p:cNvPr id="1471" name="Google Shape;1471;p56"/>
            <p:cNvSpPr/>
            <p:nvPr/>
          </p:nvSpPr>
          <p:spPr>
            <a:xfrm>
              <a:off x="7852950" y="2333400"/>
              <a:ext cx="924000" cy="2568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56"/>
            <p:cNvSpPr/>
            <p:nvPr/>
          </p:nvSpPr>
          <p:spPr>
            <a:xfrm>
              <a:off x="7342150" y="2333400"/>
              <a:ext cx="256800" cy="2568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56"/>
            <p:cNvSpPr/>
            <p:nvPr/>
          </p:nvSpPr>
          <p:spPr>
            <a:xfrm>
              <a:off x="6164150" y="2333400"/>
              <a:ext cx="924000" cy="2568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56"/>
            <p:cNvSpPr/>
            <p:nvPr/>
          </p:nvSpPr>
          <p:spPr>
            <a:xfrm>
              <a:off x="5653350" y="2333400"/>
              <a:ext cx="256800" cy="2568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5" name="Google Shape;1475;p56"/>
          <p:cNvGrpSpPr/>
          <p:nvPr/>
        </p:nvGrpSpPr>
        <p:grpSpPr>
          <a:xfrm rot="10800000" flipH="1">
            <a:off x="668057" y="2026417"/>
            <a:ext cx="965796" cy="127476"/>
            <a:chOff x="6831350" y="4311450"/>
            <a:chExt cx="1945600" cy="256800"/>
          </a:xfrm>
        </p:grpSpPr>
        <p:sp>
          <p:nvSpPr>
            <p:cNvPr id="1477" name="Google Shape;1477;p56"/>
            <p:cNvSpPr/>
            <p:nvPr/>
          </p:nvSpPr>
          <p:spPr>
            <a:xfrm flipH="1">
              <a:off x="8009350" y="4311450"/>
              <a:ext cx="256800" cy="2568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56"/>
            <p:cNvSpPr/>
            <p:nvPr/>
          </p:nvSpPr>
          <p:spPr>
            <a:xfrm flipH="1">
              <a:off x="6831350" y="4311450"/>
              <a:ext cx="924000" cy="2568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56"/>
            <p:cNvSpPr/>
            <p:nvPr/>
          </p:nvSpPr>
          <p:spPr>
            <a:xfrm flipH="1">
              <a:off x="8520150" y="4311450"/>
              <a:ext cx="256800" cy="2568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0" name="Google Shape;1480;p56"/>
          <p:cNvGrpSpPr/>
          <p:nvPr/>
        </p:nvGrpSpPr>
        <p:grpSpPr>
          <a:xfrm rot="10800000" flipH="1">
            <a:off x="7400847" y="2634930"/>
            <a:ext cx="1120176" cy="127476"/>
            <a:chOff x="59225" y="3731075"/>
            <a:chExt cx="2256600" cy="256800"/>
          </a:xfrm>
        </p:grpSpPr>
        <p:sp>
          <p:nvSpPr>
            <p:cNvPr id="1481" name="Google Shape;1481;p56"/>
            <p:cNvSpPr/>
            <p:nvPr/>
          </p:nvSpPr>
          <p:spPr>
            <a:xfrm flipH="1">
              <a:off x="1614825" y="3731075"/>
              <a:ext cx="256800" cy="256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56"/>
            <p:cNvSpPr/>
            <p:nvPr/>
          </p:nvSpPr>
          <p:spPr>
            <a:xfrm flipH="1">
              <a:off x="1170625" y="3731075"/>
              <a:ext cx="256800" cy="256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56"/>
            <p:cNvSpPr/>
            <p:nvPr/>
          </p:nvSpPr>
          <p:spPr>
            <a:xfrm flipH="1">
              <a:off x="59225" y="3731075"/>
              <a:ext cx="924000" cy="2568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56"/>
            <p:cNvSpPr/>
            <p:nvPr/>
          </p:nvSpPr>
          <p:spPr>
            <a:xfrm flipH="1">
              <a:off x="2059025" y="3731075"/>
              <a:ext cx="256800" cy="256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5" name="Google Shape;1485;p56"/>
          <p:cNvGrpSpPr/>
          <p:nvPr/>
        </p:nvGrpSpPr>
        <p:grpSpPr>
          <a:xfrm>
            <a:off x="4800859" y="148625"/>
            <a:ext cx="1550555" cy="127476"/>
            <a:chOff x="5653350" y="3055925"/>
            <a:chExt cx="3123600" cy="256800"/>
          </a:xfrm>
        </p:grpSpPr>
        <p:sp>
          <p:nvSpPr>
            <p:cNvPr id="1486" name="Google Shape;1486;p56"/>
            <p:cNvSpPr/>
            <p:nvPr/>
          </p:nvSpPr>
          <p:spPr>
            <a:xfrm>
              <a:off x="7852950" y="3055925"/>
              <a:ext cx="924000" cy="2568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56"/>
            <p:cNvSpPr/>
            <p:nvPr/>
          </p:nvSpPr>
          <p:spPr>
            <a:xfrm>
              <a:off x="6164150" y="3055925"/>
              <a:ext cx="256800" cy="256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56"/>
            <p:cNvSpPr/>
            <p:nvPr/>
          </p:nvSpPr>
          <p:spPr>
            <a:xfrm>
              <a:off x="6674950" y="3055925"/>
              <a:ext cx="924000" cy="2568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56"/>
            <p:cNvSpPr/>
            <p:nvPr/>
          </p:nvSpPr>
          <p:spPr>
            <a:xfrm>
              <a:off x="5653350" y="3055925"/>
              <a:ext cx="256800" cy="256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2" name="Picture 12" descr="Text&#10;&#10;Description automatically generated">
            <a:extLst>
              <a:ext uri="{FF2B5EF4-FFF2-40B4-BE49-F238E27FC236}">
                <a16:creationId xmlns:a16="http://schemas.microsoft.com/office/drawing/2014/main" id="{B048CF03-D5D4-F598-351A-FC6974B5ED0E}"/>
              </a:ext>
            </a:extLst>
          </p:cNvPr>
          <p:cNvPicPr>
            <a:picLocks noChangeAspect="1"/>
          </p:cNvPicPr>
          <p:nvPr/>
        </p:nvPicPr>
        <p:blipFill>
          <a:blip r:embed="rId3"/>
          <a:stretch>
            <a:fillRect/>
          </a:stretch>
        </p:blipFill>
        <p:spPr>
          <a:xfrm>
            <a:off x="5798127" y="915958"/>
            <a:ext cx="2743200" cy="3441469"/>
          </a:xfrm>
          <a:prstGeom prst="rect">
            <a:avLst/>
          </a:prstGeom>
        </p:spPr>
      </p:pic>
      <p:pic>
        <p:nvPicPr>
          <p:cNvPr id="13" name="Picture 13">
            <a:extLst>
              <a:ext uri="{FF2B5EF4-FFF2-40B4-BE49-F238E27FC236}">
                <a16:creationId xmlns:a16="http://schemas.microsoft.com/office/drawing/2014/main" id="{7A26FABB-273F-A4B1-C129-B3DE31A2AF1B}"/>
              </a:ext>
            </a:extLst>
          </p:cNvPr>
          <p:cNvPicPr>
            <a:picLocks noChangeAspect="1"/>
          </p:cNvPicPr>
          <p:nvPr/>
        </p:nvPicPr>
        <p:blipFill>
          <a:blip r:embed="rId4"/>
          <a:stretch>
            <a:fillRect/>
          </a:stretch>
        </p:blipFill>
        <p:spPr>
          <a:xfrm>
            <a:off x="602673" y="1793761"/>
            <a:ext cx="4697989" cy="1685864"/>
          </a:xfrm>
          <a:prstGeom prst="rect">
            <a:avLst/>
          </a:prstGeom>
        </p:spPr>
      </p:pic>
      <p:pic>
        <p:nvPicPr>
          <p:cNvPr id="14" name="Picture 4" descr="Logo&#10;&#10;Description automatically generated">
            <a:extLst>
              <a:ext uri="{FF2B5EF4-FFF2-40B4-BE49-F238E27FC236}">
                <a16:creationId xmlns:a16="http://schemas.microsoft.com/office/drawing/2014/main" id="{21807EF1-2C5C-DB27-9CCE-A98033525D63}"/>
              </a:ext>
            </a:extLst>
          </p:cNvPr>
          <p:cNvPicPr>
            <a:picLocks noChangeAspect="1"/>
          </p:cNvPicPr>
          <p:nvPr/>
        </p:nvPicPr>
        <p:blipFill>
          <a:blip r:embed="rId5"/>
          <a:stretch>
            <a:fillRect/>
          </a:stretch>
        </p:blipFill>
        <p:spPr>
          <a:xfrm>
            <a:off x="8447996" y="296574"/>
            <a:ext cx="535610" cy="535610"/>
          </a:xfrm>
          <a:prstGeom prst="rect">
            <a:avLst/>
          </a:prstGeom>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444"/>
        <p:cNvGrpSpPr/>
        <p:nvPr/>
      </p:nvGrpSpPr>
      <p:grpSpPr>
        <a:xfrm>
          <a:off x="0" y="0"/>
          <a:ext cx="0" cy="0"/>
          <a:chOff x="0" y="0"/>
          <a:chExt cx="0" cy="0"/>
        </a:xfrm>
      </p:grpSpPr>
      <p:sp>
        <p:nvSpPr>
          <p:cNvPr id="1445" name="Google Shape;1445;p56"/>
          <p:cNvSpPr txBox="1">
            <a:spLocks noGrp="1"/>
          </p:cNvSpPr>
          <p:nvPr>
            <p:ph type="title"/>
          </p:nvPr>
        </p:nvSpPr>
        <p:spPr>
          <a:xfrm>
            <a:off x="726494" y="826822"/>
            <a:ext cx="4654200" cy="914400"/>
          </a:xfrm>
          <a:prstGeom prst="rect">
            <a:avLst/>
          </a:prstGeom>
        </p:spPr>
        <p:txBody>
          <a:bodyPr spcFirstLastPara="1" wrap="square" lIns="91425" tIns="91425" rIns="91425" bIns="91425" anchor="ctr" anchorCtr="0">
            <a:noAutofit/>
          </a:bodyPr>
          <a:lstStyle/>
          <a:p>
            <a:r>
              <a:rPr lang="en" sz="3200"/>
              <a:t>MEN : Page 2</a:t>
            </a:r>
          </a:p>
        </p:txBody>
      </p:sp>
      <p:grpSp>
        <p:nvGrpSpPr>
          <p:cNvPr id="1451" name="Google Shape;1451;p56"/>
          <p:cNvGrpSpPr/>
          <p:nvPr/>
        </p:nvGrpSpPr>
        <p:grpSpPr>
          <a:xfrm>
            <a:off x="726344" y="3203513"/>
            <a:ext cx="976084" cy="127476"/>
            <a:chOff x="59225" y="213200"/>
            <a:chExt cx="1966325" cy="256800"/>
          </a:xfrm>
        </p:grpSpPr>
        <p:sp>
          <p:nvSpPr>
            <p:cNvPr id="1452" name="Google Shape;1452;p56"/>
            <p:cNvSpPr/>
            <p:nvPr/>
          </p:nvSpPr>
          <p:spPr>
            <a:xfrm>
              <a:off x="59225" y="213200"/>
              <a:ext cx="924000" cy="2568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56"/>
            <p:cNvSpPr/>
            <p:nvPr/>
          </p:nvSpPr>
          <p:spPr>
            <a:xfrm>
              <a:off x="1101550" y="213200"/>
              <a:ext cx="924000" cy="2568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4" name="Google Shape;1454;p56"/>
          <p:cNvGrpSpPr/>
          <p:nvPr/>
        </p:nvGrpSpPr>
        <p:grpSpPr>
          <a:xfrm rot="10800000" flipH="1">
            <a:off x="8210713" y="4620729"/>
            <a:ext cx="699626" cy="127476"/>
            <a:chOff x="7367550" y="213200"/>
            <a:chExt cx="1409400" cy="256800"/>
          </a:xfrm>
        </p:grpSpPr>
        <p:sp>
          <p:nvSpPr>
            <p:cNvPr id="1455" name="Google Shape;1455;p56"/>
            <p:cNvSpPr/>
            <p:nvPr/>
          </p:nvSpPr>
          <p:spPr>
            <a:xfrm>
              <a:off x="7852950" y="213200"/>
              <a:ext cx="924000" cy="2568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56"/>
            <p:cNvSpPr/>
            <p:nvPr/>
          </p:nvSpPr>
          <p:spPr>
            <a:xfrm>
              <a:off x="7367550" y="213200"/>
              <a:ext cx="256800" cy="256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7" name="Google Shape;1457;p56"/>
          <p:cNvGrpSpPr/>
          <p:nvPr/>
        </p:nvGrpSpPr>
        <p:grpSpPr>
          <a:xfrm rot="10800000" flipH="1">
            <a:off x="1515419" y="401744"/>
            <a:ext cx="1120176" cy="127476"/>
            <a:chOff x="59225" y="3731075"/>
            <a:chExt cx="2256600" cy="256800"/>
          </a:xfrm>
        </p:grpSpPr>
        <p:sp>
          <p:nvSpPr>
            <p:cNvPr id="1458" name="Google Shape;1458;p56"/>
            <p:cNvSpPr/>
            <p:nvPr/>
          </p:nvSpPr>
          <p:spPr>
            <a:xfrm flipH="1">
              <a:off x="1614825" y="3731075"/>
              <a:ext cx="256800" cy="256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56"/>
            <p:cNvSpPr/>
            <p:nvPr/>
          </p:nvSpPr>
          <p:spPr>
            <a:xfrm flipH="1">
              <a:off x="1170625" y="3731075"/>
              <a:ext cx="256800" cy="256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56"/>
            <p:cNvSpPr/>
            <p:nvPr/>
          </p:nvSpPr>
          <p:spPr>
            <a:xfrm flipH="1">
              <a:off x="59225" y="3731075"/>
              <a:ext cx="924000" cy="2568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56"/>
            <p:cNvSpPr/>
            <p:nvPr/>
          </p:nvSpPr>
          <p:spPr>
            <a:xfrm flipH="1">
              <a:off x="2059025" y="3731075"/>
              <a:ext cx="256800" cy="256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2" name="Google Shape;1462;p56"/>
          <p:cNvGrpSpPr/>
          <p:nvPr/>
        </p:nvGrpSpPr>
        <p:grpSpPr>
          <a:xfrm rot="10800000" flipH="1">
            <a:off x="5651796" y="4920198"/>
            <a:ext cx="699626" cy="127476"/>
            <a:chOff x="7367550" y="213200"/>
            <a:chExt cx="1409400" cy="256800"/>
          </a:xfrm>
        </p:grpSpPr>
        <p:sp>
          <p:nvSpPr>
            <p:cNvPr id="1463" name="Google Shape;1463;p56"/>
            <p:cNvSpPr/>
            <p:nvPr/>
          </p:nvSpPr>
          <p:spPr>
            <a:xfrm>
              <a:off x="7852950" y="213200"/>
              <a:ext cx="924000" cy="2568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56"/>
            <p:cNvSpPr/>
            <p:nvPr/>
          </p:nvSpPr>
          <p:spPr>
            <a:xfrm>
              <a:off x="7367550" y="213200"/>
              <a:ext cx="256800" cy="2568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5" name="Google Shape;1465;p56"/>
          <p:cNvGrpSpPr/>
          <p:nvPr/>
        </p:nvGrpSpPr>
        <p:grpSpPr>
          <a:xfrm>
            <a:off x="151897" y="4920198"/>
            <a:ext cx="1550555" cy="127476"/>
            <a:chOff x="5653350" y="1527950"/>
            <a:chExt cx="3123600" cy="256800"/>
          </a:xfrm>
        </p:grpSpPr>
        <p:sp>
          <p:nvSpPr>
            <p:cNvPr id="1466" name="Google Shape;1466;p56"/>
            <p:cNvSpPr/>
            <p:nvPr/>
          </p:nvSpPr>
          <p:spPr>
            <a:xfrm>
              <a:off x="7852950" y="1527950"/>
              <a:ext cx="924000" cy="256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56"/>
            <p:cNvSpPr/>
            <p:nvPr/>
          </p:nvSpPr>
          <p:spPr>
            <a:xfrm>
              <a:off x="7342150" y="1527950"/>
              <a:ext cx="256800" cy="256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56"/>
            <p:cNvSpPr/>
            <p:nvPr/>
          </p:nvSpPr>
          <p:spPr>
            <a:xfrm flipH="1">
              <a:off x="5653350" y="1527950"/>
              <a:ext cx="924000" cy="256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56"/>
            <p:cNvSpPr/>
            <p:nvPr/>
          </p:nvSpPr>
          <p:spPr>
            <a:xfrm flipH="1">
              <a:off x="6831350" y="1527950"/>
              <a:ext cx="256800" cy="256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0" name="Google Shape;1470;p56"/>
          <p:cNvGrpSpPr/>
          <p:nvPr/>
        </p:nvGrpSpPr>
        <p:grpSpPr>
          <a:xfrm rot="10800000" flipH="1">
            <a:off x="7400847" y="541066"/>
            <a:ext cx="1550555" cy="127476"/>
            <a:chOff x="5653350" y="2333400"/>
            <a:chExt cx="3123600" cy="256800"/>
          </a:xfrm>
        </p:grpSpPr>
        <p:sp>
          <p:nvSpPr>
            <p:cNvPr id="1471" name="Google Shape;1471;p56"/>
            <p:cNvSpPr/>
            <p:nvPr/>
          </p:nvSpPr>
          <p:spPr>
            <a:xfrm>
              <a:off x="7852950" y="2333400"/>
              <a:ext cx="924000" cy="2568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56"/>
            <p:cNvSpPr/>
            <p:nvPr/>
          </p:nvSpPr>
          <p:spPr>
            <a:xfrm>
              <a:off x="7342150" y="2333400"/>
              <a:ext cx="256800" cy="2568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56"/>
            <p:cNvSpPr/>
            <p:nvPr/>
          </p:nvSpPr>
          <p:spPr>
            <a:xfrm>
              <a:off x="6164150" y="2333400"/>
              <a:ext cx="924000" cy="2568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56"/>
            <p:cNvSpPr/>
            <p:nvPr/>
          </p:nvSpPr>
          <p:spPr>
            <a:xfrm>
              <a:off x="5653350" y="2333400"/>
              <a:ext cx="256800" cy="2568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5" name="Google Shape;1475;p56"/>
          <p:cNvGrpSpPr/>
          <p:nvPr/>
        </p:nvGrpSpPr>
        <p:grpSpPr>
          <a:xfrm rot="10800000" flipH="1">
            <a:off x="668057" y="2026417"/>
            <a:ext cx="965796" cy="127476"/>
            <a:chOff x="6831350" y="4311450"/>
            <a:chExt cx="1945600" cy="256800"/>
          </a:xfrm>
        </p:grpSpPr>
        <p:sp>
          <p:nvSpPr>
            <p:cNvPr id="1477" name="Google Shape;1477;p56"/>
            <p:cNvSpPr/>
            <p:nvPr/>
          </p:nvSpPr>
          <p:spPr>
            <a:xfrm flipH="1">
              <a:off x="8009350" y="4311450"/>
              <a:ext cx="256800" cy="2568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56"/>
            <p:cNvSpPr/>
            <p:nvPr/>
          </p:nvSpPr>
          <p:spPr>
            <a:xfrm flipH="1">
              <a:off x="6831350" y="4311450"/>
              <a:ext cx="924000" cy="2568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56"/>
            <p:cNvSpPr/>
            <p:nvPr/>
          </p:nvSpPr>
          <p:spPr>
            <a:xfrm flipH="1">
              <a:off x="8520150" y="4311450"/>
              <a:ext cx="256800" cy="2568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0" name="Google Shape;1480;p56"/>
          <p:cNvGrpSpPr/>
          <p:nvPr/>
        </p:nvGrpSpPr>
        <p:grpSpPr>
          <a:xfrm rot="10800000" flipH="1">
            <a:off x="7400847" y="2634930"/>
            <a:ext cx="1120176" cy="127476"/>
            <a:chOff x="59225" y="3731075"/>
            <a:chExt cx="2256600" cy="256800"/>
          </a:xfrm>
        </p:grpSpPr>
        <p:sp>
          <p:nvSpPr>
            <p:cNvPr id="1481" name="Google Shape;1481;p56"/>
            <p:cNvSpPr/>
            <p:nvPr/>
          </p:nvSpPr>
          <p:spPr>
            <a:xfrm flipH="1">
              <a:off x="1614825" y="3731075"/>
              <a:ext cx="256800" cy="256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56"/>
            <p:cNvSpPr/>
            <p:nvPr/>
          </p:nvSpPr>
          <p:spPr>
            <a:xfrm flipH="1">
              <a:off x="1170625" y="3731075"/>
              <a:ext cx="256800" cy="256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56"/>
            <p:cNvSpPr/>
            <p:nvPr/>
          </p:nvSpPr>
          <p:spPr>
            <a:xfrm flipH="1">
              <a:off x="59225" y="3731075"/>
              <a:ext cx="924000" cy="2568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56"/>
            <p:cNvSpPr/>
            <p:nvPr/>
          </p:nvSpPr>
          <p:spPr>
            <a:xfrm flipH="1">
              <a:off x="2059025" y="3731075"/>
              <a:ext cx="256800" cy="256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5" name="Google Shape;1485;p56"/>
          <p:cNvGrpSpPr/>
          <p:nvPr/>
        </p:nvGrpSpPr>
        <p:grpSpPr>
          <a:xfrm>
            <a:off x="4800859" y="148625"/>
            <a:ext cx="1550555" cy="127476"/>
            <a:chOff x="5653350" y="3055925"/>
            <a:chExt cx="3123600" cy="256800"/>
          </a:xfrm>
        </p:grpSpPr>
        <p:sp>
          <p:nvSpPr>
            <p:cNvPr id="1486" name="Google Shape;1486;p56"/>
            <p:cNvSpPr/>
            <p:nvPr/>
          </p:nvSpPr>
          <p:spPr>
            <a:xfrm>
              <a:off x="7852950" y="3055925"/>
              <a:ext cx="924000" cy="2568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56"/>
            <p:cNvSpPr/>
            <p:nvPr/>
          </p:nvSpPr>
          <p:spPr>
            <a:xfrm>
              <a:off x="6164150" y="3055925"/>
              <a:ext cx="256800" cy="256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56"/>
            <p:cNvSpPr/>
            <p:nvPr/>
          </p:nvSpPr>
          <p:spPr>
            <a:xfrm>
              <a:off x="6674950" y="3055925"/>
              <a:ext cx="924000" cy="2568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56"/>
            <p:cNvSpPr/>
            <p:nvPr/>
          </p:nvSpPr>
          <p:spPr>
            <a:xfrm>
              <a:off x="5653350" y="3055925"/>
              <a:ext cx="256800" cy="256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3" name="Picture 13">
            <a:extLst>
              <a:ext uri="{FF2B5EF4-FFF2-40B4-BE49-F238E27FC236}">
                <a16:creationId xmlns:a16="http://schemas.microsoft.com/office/drawing/2014/main" id="{7A26FABB-273F-A4B1-C129-B3DE31A2AF1B}"/>
              </a:ext>
            </a:extLst>
          </p:cNvPr>
          <p:cNvPicPr>
            <a:picLocks noChangeAspect="1"/>
          </p:cNvPicPr>
          <p:nvPr/>
        </p:nvPicPr>
        <p:blipFill>
          <a:blip r:embed="rId3"/>
          <a:stretch>
            <a:fillRect/>
          </a:stretch>
        </p:blipFill>
        <p:spPr>
          <a:xfrm>
            <a:off x="602673" y="1793761"/>
            <a:ext cx="4697989" cy="1685864"/>
          </a:xfrm>
          <a:prstGeom prst="rect">
            <a:avLst/>
          </a:prstGeom>
        </p:spPr>
      </p:pic>
      <p:pic>
        <p:nvPicPr>
          <p:cNvPr id="2" name="Picture 2" descr="Text&#10;&#10;Description automatically generated">
            <a:extLst>
              <a:ext uri="{FF2B5EF4-FFF2-40B4-BE49-F238E27FC236}">
                <a16:creationId xmlns:a16="http://schemas.microsoft.com/office/drawing/2014/main" id="{F404AA6E-DAC9-4870-0517-52A9A656863D}"/>
              </a:ext>
            </a:extLst>
          </p:cNvPr>
          <p:cNvPicPr>
            <a:picLocks noChangeAspect="1"/>
          </p:cNvPicPr>
          <p:nvPr/>
        </p:nvPicPr>
        <p:blipFill>
          <a:blip r:embed="rId4"/>
          <a:stretch>
            <a:fillRect/>
          </a:stretch>
        </p:blipFill>
        <p:spPr>
          <a:xfrm>
            <a:off x="5778644" y="954559"/>
            <a:ext cx="2743200" cy="3792894"/>
          </a:xfrm>
          <a:prstGeom prst="rect">
            <a:avLst/>
          </a:prstGeom>
        </p:spPr>
      </p:pic>
      <p:pic>
        <p:nvPicPr>
          <p:cNvPr id="3" name="Picture 2" descr="Logo&#10;&#10;Description automatically generated">
            <a:extLst>
              <a:ext uri="{FF2B5EF4-FFF2-40B4-BE49-F238E27FC236}">
                <a16:creationId xmlns:a16="http://schemas.microsoft.com/office/drawing/2014/main" id="{B3F8DE7E-D427-DC13-33A4-E06B40460706}"/>
              </a:ext>
            </a:extLst>
          </p:cNvPr>
          <p:cNvPicPr>
            <a:picLocks noChangeAspect="1"/>
          </p:cNvPicPr>
          <p:nvPr/>
        </p:nvPicPr>
        <p:blipFill>
          <a:blip r:embed="rId5"/>
          <a:stretch>
            <a:fillRect/>
          </a:stretch>
        </p:blipFill>
        <p:spPr>
          <a:xfrm>
            <a:off x="8463506" y="355151"/>
            <a:ext cx="510570" cy="504001"/>
          </a:xfrm>
          <a:prstGeom prst="rect">
            <a:avLst/>
          </a:prstGeom>
        </p:spPr>
      </p:pic>
    </p:spTree>
    <p:extLst>
      <p:ext uri="{BB962C8B-B14F-4D97-AF65-F5344CB8AC3E}">
        <p14:creationId xmlns:p14="http://schemas.microsoft.com/office/powerpoint/2010/main" val="308326223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76"/>
        <p:cNvGrpSpPr/>
        <p:nvPr/>
      </p:nvGrpSpPr>
      <p:grpSpPr>
        <a:xfrm>
          <a:off x="0" y="0"/>
          <a:ext cx="0" cy="0"/>
          <a:chOff x="0" y="0"/>
          <a:chExt cx="0" cy="0"/>
        </a:xfrm>
      </p:grpSpPr>
      <p:sp>
        <p:nvSpPr>
          <p:cNvPr id="1177" name="Google Shape;1177;p39"/>
          <p:cNvSpPr txBox="1">
            <a:spLocks noGrp="1"/>
          </p:cNvSpPr>
          <p:nvPr>
            <p:ph type="title"/>
          </p:nvPr>
        </p:nvSpPr>
        <p:spPr>
          <a:xfrm>
            <a:off x="720000" y="472139"/>
            <a:ext cx="7704000" cy="572700"/>
          </a:xfrm>
          <a:prstGeom prst="rect">
            <a:avLst/>
          </a:prstGeom>
        </p:spPr>
        <p:txBody>
          <a:bodyPr spcFirstLastPara="1" wrap="square" lIns="91425" tIns="91425" rIns="91425" bIns="91425" anchor="t" anchorCtr="0">
            <a:noAutofit/>
          </a:bodyPr>
          <a:lstStyle/>
          <a:p>
            <a:r>
              <a:rPr lang="en"/>
              <a:t>What is KLAXHON?</a:t>
            </a:r>
            <a:endParaRPr/>
          </a:p>
        </p:txBody>
      </p:sp>
      <p:sp>
        <p:nvSpPr>
          <p:cNvPr id="1178" name="Google Shape;1178;p39"/>
          <p:cNvSpPr txBox="1">
            <a:spLocks noGrp="1"/>
          </p:cNvSpPr>
          <p:nvPr>
            <p:ph type="body" idx="1"/>
          </p:nvPr>
        </p:nvSpPr>
        <p:spPr>
          <a:xfrm>
            <a:off x="720000" y="1221014"/>
            <a:ext cx="7704000" cy="1209191"/>
          </a:xfrm>
          <a:prstGeom prst="rect">
            <a:avLst/>
          </a:prstGeom>
        </p:spPr>
        <p:txBody>
          <a:bodyPr spcFirstLastPara="1" wrap="square" lIns="91425" tIns="91425" rIns="91425" bIns="91425" anchor="t" anchorCtr="0">
            <a:noAutofit/>
          </a:bodyPr>
          <a:lstStyle/>
          <a:p>
            <a:pPr marL="0" indent="0">
              <a:buNone/>
            </a:pPr>
            <a:r>
              <a:rPr lang="en"/>
              <a:t>       KLAXHON is a new brand of cool fashion, which mean thorough and the pronunciation seem like a Thai word. This brand having many of cool style for men, women and kids. So everyone who interested in cool style can visit website for make some idea for your dressing. In addition, KLAXHON also developing to make this brand being world-wide known.</a:t>
            </a:r>
          </a:p>
          <a:p>
            <a:pPr lvl="0" indent="-311150" algn="l" rtl="0">
              <a:spcBef>
                <a:spcPts val="0"/>
              </a:spcBef>
              <a:spcAft>
                <a:spcPts val="0"/>
              </a:spcAft>
              <a:buSzPts val="1300"/>
            </a:pPr>
            <a:endParaRPr lang="en"/>
          </a:p>
        </p:txBody>
      </p:sp>
      <p:pic>
        <p:nvPicPr>
          <p:cNvPr id="3" name="Picture 3">
            <a:extLst>
              <a:ext uri="{FF2B5EF4-FFF2-40B4-BE49-F238E27FC236}">
                <a16:creationId xmlns:a16="http://schemas.microsoft.com/office/drawing/2014/main" id="{1B6D5035-7386-A5F7-2B9A-00251B6C7ADD}"/>
              </a:ext>
            </a:extLst>
          </p:cNvPr>
          <p:cNvPicPr>
            <a:picLocks noChangeAspect="1"/>
          </p:cNvPicPr>
          <p:nvPr/>
        </p:nvPicPr>
        <p:blipFill>
          <a:blip r:embed="rId3"/>
          <a:stretch>
            <a:fillRect/>
          </a:stretch>
        </p:blipFill>
        <p:spPr>
          <a:xfrm>
            <a:off x="1615786" y="2424064"/>
            <a:ext cx="1411865" cy="1879986"/>
          </a:xfrm>
          <a:prstGeom prst="rect">
            <a:avLst/>
          </a:prstGeom>
        </p:spPr>
      </p:pic>
      <p:pic>
        <p:nvPicPr>
          <p:cNvPr id="4" name="Picture 4">
            <a:extLst>
              <a:ext uri="{FF2B5EF4-FFF2-40B4-BE49-F238E27FC236}">
                <a16:creationId xmlns:a16="http://schemas.microsoft.com/office/drawing/2014/main" id="{7C6B2B0F-DB07-F394-5FF7-3EB5CB51090F}"/>
              </a:ext>
            </a:extLst>
          </p:cNvPr>
          <p:cNvPicPr>
            <a:picLocks noChangeAspect="1"/>
          </p:cNvPicPr>
          <p:nvPr/>
        </p:nvPicPr>
        <p:blipFill>
          <a:blip r:embed="rId4"/>
          <a:stretch>
            <a:fillRect/>
          </a:stretch>
        </p:blipFill>
        <p:spPr>
          <a:xfrm>
            <a:off x="3986213" y="2424978"/>
            <a:ext cx="1411866" cy="1878158"/>
          </a:xfrm>
          <a:prstGeom prst="rect">
            <a:avLst/>
          </a:prstGeom>
        </p:spPr>
      </p:pic>
      <p:pic>
        <p:nvPicPr>
          <p:cNvPr id="5" name="Picture 5" descr="A picture containing person, trouser, arm&#10;&#10;Description automatically generated">
            <a:extLst>
              <a:ext uri="{FF2B5EF4-FFF2-40B4-BE49-F238E27FC236}">
                <a16:creationId xmlns:a16="http://schemas.microsoft.com/office/drawing/2014/main" id="{8EFDA479-FA88-3789-D757-96243BF36ABD}"/>
              </a:ext>
            </a:extLst>
          </p:cNvPr>
          <p:cNvPicPr>
            <a:picLocks noChangeAspect="1"/>
          </p:cNvPicPr>
          <p:nvPr/>
        </p:nvPicPr>
        <p:blipFill>
          <a:blip r:embed="rId5"/>
          <a:stretch>
            <a:fillRect/>
          </a:stretch>
        </p:blipFill>
        <p:spPr>
          <a:xfrm>
            <a:off x="6298190" y="2425788"/>
            <a:ext cx="1411865" cy="1889527"/>
          </a:xfrm>
          <a:prstGeom prst="rect">
            <a:avLst/>
          </a:prstGeom>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827"/>
        <p:cNvGrpSpPr/>
        <p:nvPr/>
      </p:nvGrpSpPr>
      <p:grpSpPr>
        <a:xfrm>
          <a:off x="0" y="0"/>
          <a:ext cx="0" cy="0"/>
          <a:chOff x="0" y="0"/>
          <a:chExt cx="0" cy="0"/>
        </a:xfrm>
      </p:grpSpPr>
      <p:sp>
        <p:nvSpPr>
          <p:cNvPr id="1828" name="Google Shape;1828;p66"/>
          <p:cNvSpPr txBox="1">
            <a:spLocks noGrp="1"/>
          </p:cNvSpPr>
          <p:nvPr>
            <p:ph type="title" idx="2"/>
          </p:nvPr>
        </p:nvSpPr>
        <p:spPr>
          <a:xfrm flipH="1">
            <a:off x="5488750" y="982575"/>
            <a:ext cx="2949600" cy="2460000"/>
          </a:xfrm>
          <a:prstGeom prst="rect">
            <a:avLst/>
          </a:prstGeom>
        </p:spPr>
        <p:txBody>
          <a:bodyPr spcFirstLastPara="1" wrap="square" lIns="0" tIns="91425" rIns="91425" bIns="91425" anchor="b" anchorCtr="0">
            <a:noAutofit/>
          </a:bodyPr>
          <a:lstStyle/>
          <a:p>
            <a:pPr marL="0" lvl="0" indent="0" algn="ctr" rtl="0">
              <a:spcBef>
                <a:spcPts val="0"/>
              </a:spcBef>
              <a:spcAft>
                <a:spcPts val="0"/>
              </a:spcAft>
              <a:buNone/>
            </a:pPr>
            <a:r>
              <a:rPr lang="en">
                <a:latin typeface="Poppins ExtraBold"/>
                <a:ea typeface="Poppins ExtraBold"/>
                <a:cs typeface="Poppins ExtraBold"/>
                <a:sym typeface="Poppins ExtraBold"/>
              </a:rPr>
              <a:t>04</a:t>
            </a:r>
            <a:endParaRPr>
              <a:latin typeface="Poppins ExtraBold"/>
              <a:ea typeface="Poppins ExtraBold"/>
              <a:cs typeface="Poppins ExtraBold"/>
              <a:sym typeface="Poppins ExtraBold"/>
            </a:endParaRPr>
          </a:p>
        </p:txBody>
      </p:sp>
      <p:sp>
        <p:nvSpPr>
          <p:cNvPr id="1829" name="Google Shape;1829;p66"/>
          <p:cNvSpPr txBox="1">
            <a:spLocks noGrp="1"/>
          </p:cNvSpPr>
          <p:nvPr>
            <p:ph type="subTitle" idx="1"/>
          </p:nvPr>
        </p:nvSpPr>
        <p:spPr>
          <a:xfrm flipH="1">
            <a:off x="1660100" y="2660475"/>
            <a:ext cx="2949600" cy="6639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You can enter a subtitle here if you need it</a:t>
            </a:r>
            <a:endParaRPr/>
          </a:p>
        </p:txBody>
      </p:sp>
      <p:sp>
        <p:nvSpPr>
          <p:cNvPr id="1830" name="Google Shape;1830;p66"/>
          <p:cNvSpPr txBox="1">
            <a:spLocks noGrp="1"/>
          </p:cNvSpPr>
          <p:nvPr>
            <p:ph type="title"/>
          </p:nvPr>
        </p:nvSpPr>
        <p:spPr>
          <a:xfrm flipH="1">
            <a:off x="690950" y="1819125"/>
            <a:ext cx="4887900" cy="952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KIDS</a:t>
            </a:r>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834"/>
        <p:cNvGrpSpPr/>
        <p:nvPr/>
      </p:nvGrpSpPr>
      <p:grpSpPr>
        <a:xfrm>
          <a:off x="0" y="0"/>
          <a:ext cx="0" cy="0"/>
          <a:chOff x="0" y="0"/>
          <a:chExt cx="0" cy="0"/>
        </a:xfrm>
      </p:grpSpPr>
      <p:sp>
        <p:nvSpPr>
          <p:cNvPr id="1835" name="Google Shape;1835;p67"/>
          <p:cNvSpPr txBox="1">
            <a:spLocks noGrp="1"/>
          </p:cNvSpPr>
          <p:nvPr>
            <p:ph type="title"/>
          </p:nvPr>
        </p:nvSpPr>
        <p:spPr>
          <a:xfrm>
            <a:off x="518676" y="302563"/>
            <a:ext cx="3085500" cy="980400"/>
          </a:xfrm>
          <a:prstGeom prst="rect">
            <a:avLst/>
          </a:prstGeom>
        </p:spPr>
        <p:txBody>
          <a:bodyPr spcFirstLastPara="1" wrap="square" lIns="0" tIns="91425" rIns="91425" bIns="91425" anchor="b" anchorCtr="0">
            <a:noAutofit/>
          </a:bodyPr>
          <a:lstStyle/>
          <a:p>
            <a:r>
              <a:rPr lang="en"/>
              <a:t>Kid page</a:t>
            </a:r>
            <a:endParaRPr lang="en-US"/>
          </a:p>
        </p:txBody>
      </p:sp>
      <p:pic>
        <p:nvPicPr>
          <p:cNvPr id="4" name="Picture 4" descr="Graphical user interface, application&#10;&#10;Description automatically generated">
            <a:extLst>
              <a:ext uri="{FF2B5EF4-FFF2-40B4-BE49-F238E27FC236}">
                <a16:creationId xmlns:a16="http://schemas.microsoft.com/office/drawing/2014/main" id="{96347B61-3F25-6D69-75E7-C1DD8413EF13}"/>
              </a:ext>
            </a:extLst>
          </p:cNvPr>
          <p:cNvPicPr>
            <a:picLocks noChangeAspect="1"/>
          </p:cNvPicPr>
          <p:nvPr/>
        </p:nvPicPr>
        <p:blipFill>
          <a:blip r:embed="rId3"/>
          <a:stretch>
            <a:fillRect/>
          </a:stretch>
        </p:blipFill>
        <p:spPr>
          <a:xfrm>
            <a:off x="3161434" y="531559"/>
            <a:ext cx="4464194" cy="1313801"/>
          </a:xfrm>
          <a:prstGeom prst="rect">
            <a:avLst/>
          </a:prstGeom>
        </p:spPr>
      </p:pic>
      <p:pic>
        <p:nvPicPr>
          <p:cNvPr id="5" name="Picture 5" descr="A picture containing text, indoor, table&#10;&#10;Description automatically generated">
            <a:extLst>
              <a:ext uri="{FF2B5EF4-FFF2-40B4-BE49-F238E27FC236}">
                <a16:creationId xmlns:a16="http://schemas.microsoft.com/office/drawing/2014/main" id="{A018FA8D-4C17-980C-63A2-3F993789022E}"/>
              </a:ext>
            </a:extLst>
          </p:cNvPr>
          <p:cNvPicPr>
            <a:picLocks noChangeAspect="1"/>
          </p:cNvPicPr>
          <p:nvPr/>
        </p:nvPicPr>
        <p:blipFill>
          <a:blip r:embed="rId4"/>
          <a:stretch>
            <a:fillRect/>
          </a:stretch>
        </p:blipFill>
        <p:spPr>
          <a:xfrm>
            <a:off x="3200400" y="1843182"/>
            <a:ext cx="4373274" cy="1080464"/>
          </a:xfrm>
          <a:prstGeom prst="rect">
            <a:avLst/>
          </a:prstGeom>
        </p:spPr>
      </p:pic>
      <p:pic>
        <p:nvPicPr>
          <p:cNvPr id="6" name="Picture 6" descr="A picture containing text, indoor, person, gallery&#10;&#10;Description automatically generated">
            <a:extLst>
              <a:ext uri="{FF2B5EF4-FFF2-40B4-BE49-F238E27FC236}">
                <a16:creationId xmlns:a16="http://schemas.microsoft.com/office/drawing/2014/main" id="{C29F07F0-4AD6-002F-3D6A-84E0E713206F}"/>
              </a:ext>
            </a:extLst>
          </p:cNvPr>
          <p:cNvPicPr>
            <a:picLocks noChangeAspect="1"/>
          </p:cNvPicPr>
          <p:nvPr/>
        </p:nvPicPr>
        <p:blipFill>
          <a:blip r:embed="rId5"/>
          <a:stretch>
            <a:fillRect/>
          </a:stretch>
        </p:blipFill>
        <p:spPr>
          <a:xfrm>
            <a:off x="3161434" y="2924365"/>
            <a:ext cx="4412240" cy="1243064"/>
          </a:xfrm>
          <a:prstGeom prst="rect">
            <a:avLst/>
          </a:prstGeom>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845"/>
        <p:cNvGrpSpPr/>
        <p:nvPr/>
      </p:nvGrpSpPr>
      <p:grpSpPr>
        <a:xfrm>
          <a:off x="0" y="0"/>
          <a:ext cx="0" cy="0"/>
          <a:chOff x="0" y="0"/>
          <a:chExt cx="0" cy="0"/>
        </a:xfrm>
      </p:grpSpPr>
      <p:sp>
        <p:nvSpPr>
          <p:cNvPr id="3" name="Title 2">
            <a:extLst>
              <a:ext uri="{FF2B5EF4-FFF2-40B4-BE49-F238E27FC236}">
                <a16:creationId xmlns:a16="http://schemas.microsoft.com/office/drawing/2014/main" id="{128C42EE-7D08-F9B1-CE80-C36405EDBA0A}"/>
              </a:ext>
            </a:extLst>
          </p:cNvPr>
          <p:cNvSpPr>
            <a:spLocks noGrp="1"/>
          </p:cNvSpPr>
          <p:nvPr>
            <p:ph type="title"/>
          </p:nvPr>
        </p:nvSpPr>
        <p:spPr>
          <a:xfrm>
            <a:off x="552016" y="492815"/>
            <a:ext cx="3124937" cy="744198"/>
          </a:xfrm>
        </p:spPr>
        <p:txBody>
          <a:bodyPr/>
          <a:lstStyle/>
          <a:p>
            <a:r>
              <a:rPr lang="en"/>
              <a:t>KIDS : Page 1</a:t>
            </a:r>
            <a:endParaRPr lang="en-US"/>
          </a:p>
        </p:txBody>
      </p:sp>
      <p:pic>
        <p:nvPicPr>
          <p:cNvPr id="6" name="Picture 6" descr="Graphical user interface, application&#10;&#10;Description automatically generated">
            <a:extLst>
              <a:ext uri="{FF2B5EF4-FFF2-40B4-BE49-F238E27FC236}">
                <a16:creationId xmlns:a16="http://schemas.microsoft.com/office/drawing/2014/main" id="{041453D5-55EC-63C1-83A3-AEFCB0F1F922}"/>
              </a:ext>
            </a:extLst>
          </p:cNvPr>
          <p:cNvPicPr>
            <a:picLocks noChangeAspect="1"/>
          </p:cNvPicPr>
          <p:nvPr/>
        </p:nvPicPr>
        <p:blipFill>
          <a:blip r:embed="rId3"/>
          <a:stretch>
            <a:fillRect/>
          </a:stretch>
        </p:blipFill>
        <p:spPr>
          <a:xfrm>
            <a:off x="414338" y="1287890"/>
            <a:ext cx="5334432" cy="1385753"/>
          </a:xfrm>
          <a:prstGeom prst="rect">
            <a:avLst/>
          </a:prstGeom>
        </p:spPr>
      </p:pic>
      <p:pic>
        <p:nvPicPr>
          <p:cNvPr id="7" name="Picture 7" descr="Text&#10;&#10;Description automatically generated">
            <a:extLst>
              <a:ext uri="{FF2B5EF4-FFF2-40B4-BE49-F238E27FC236}">
                <a16:creationId xmlns:a16="http://schemas.microsoft.com/office/drawing/2014/main" id="{E629D871-171E-FD40-B0B1-9524718ACD57}"/>
              </a:ext>
            </a:extLst>
          </p:cNvPr>
          <p:cNvPicPr>
            <a:picLocks noChangeAspect="1"/>
          </p:cNvPicPr>
          <p:nvPr/>
        </p:nvPicPr>
        <p:blipFill>
          <a:blip r:embed="rId4"/>
          <a:stretch>
            <a:fillRect/>
          </a:stretch>
        </p:blipFill>
        <p:spPr>
          <a:xfrm>
            <a:off x="6265718" y="586615"/>
            <a:ext cx="2204172" cy="3113019"/>
          </a:xfrm>
          <a:prstGeom prst="rect">
            <a:avLst/>
          </a:prstGeom>
        </p:spPr>
      </p:pic>
      <p:pic>
        <p:nvPicPr>
          <p:cNvPr id="8" name="Picture 8" descr="Text&#10;&#10;Description automatically generated">
            <a:extLst>
              <a:ext uri="{FF2B5EF4-FFF2-40B4-BE49-F238E27FC236}">
                <a16:creationId xmlns:a16="http://schemas.microsoft.com/office/drawing/2014/main" id="{D4FBF76A-E3CC-5378-E9DA-3380CD31B626}"/>
              </a:ext>
            </a:extLst>
          </p:cNvPr>
          <p:cNvPicPr>
            <a:picLocks noChangeAspect="1"/>
          </p:cNvPicPr>
          <p:nvPr/>
        </p:nvPicPr>
        <p:blipFill>
          <a:blip r:embed="rId5"/>
          <a:stretch>
            <a:fillRect/>
          </a:stretch>
        </p:blipFill>
        <p:spPr>
          <a:xfrm>
            <a:off x="3648508" y="2779744"/>
            <a:ext cx="2100263" cy="2149267"/>
          </a:xfrm>
          <a:prstGeom prst="rect">
            <a:avLst/>
          </a:prstGeom>
        </p:spPr>
      </p:pic>
      <p:pic>
        <p:nvPicPr>
          <p:cNvPr id="9" name="Picture 4" descr="Logo&#10;&#10;Description automatically generated">
            <a:extLst>
              <a:ext uri="{FF2B5EF4-FFF2-40B4-BE49-F238E27FC236}">
                <a16:creationId xmlns:a16="http://schemas.microsoft.com/office/drawing/2014/main" id="{7D7201A2-4A62-CF61-60B9-C383D6DC9AD8}"/>
              </a:ext>
            </a:extLst>
          </p:cNvPr>
          <p:cNvPicPr>
            <a:picLocks noChangeAspect="1"/>
          </p:cNvPicPr>
          <p:nvPr/>
        </p:nvPicPr>
        <p:blipFill>
          <a:blip r:embed="rId6"/>
          <a:stretch>
            <a:fillRect/>
          </a:stretch>
        </p:blipFill>
        <p:spPr>
          <a:xfrm>
            <a:off x="8551905" y="82261"/>
            <a:ext cx="535610" cy="535610"/>
          </a:xfrm>
          <a:prstGeom prst="rect">
            <a:avLst/>
          </a:prstGeom>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845"/>
        <p:cNvGrpSpPr/>
        <p:nvPr/>
      </p:nvGrpSpPr>
      <p:grpSpPr>
        <a:xfrm>
          <a:off x="0" y="0"/>
          <a:ext cx="0" cy="0"/>
          <a:chOff x="0" y="0"/>
          <a:chExt cx="0" cy="0"/>
        </a:xfrm>
      </p:grpSpPr>
      <p:sp>
        <p:nvSpPr>
          <p:cNvPr id="3" name="Title 2">
            <a:extLst>
              <a:ext uri="{FF2B5EF4-FFF2-40B4-BE49-F238E27FC236}">
                <a16:creationId xmlns:a16="http://schemas.microsoft.com/office/drawing/2014/main" id="{128C42EE-7D08-F9B1-CE80-C36405EDBA0A}"/>
              </a:ext>
            </a:extLst>
          </p:cNvPr>
          <p:cNvSpPr>
            <a:spLocks noGrp="1"/>
          </p:cNvSpPr>
          <p:nvPr>
            <p:ph type="title"/>
          </p:nvPr>
        </p:nvSpPr>
        <p:spPr>
          <a:xfrm>
            <a:off x="552016" y="492815"/>
            <a:ext cx="3124937" cy="744198"/>
          </a:xfrm>
        </p:spPr>
        <p:txBody>
          <a:bodyPr/>
          <a:lstStyle/>
          <a:p>
            <a:r>
              <a:rPr lang="en"/>
              <a:t>KIDS : Page 1</a:t>
            </a:r>
            <a:endParaRPr lang="en-US"/>
          </a:p>
        </p:txBody>
      </p:sp>
      <p:pic>
        <p:nvPicPr>
          <p:cNvPr id="6" name="Picture 6" descr="Graphical user interface, application&#10;&#10;Description automatically generated">
            <a:extLst>
              <a:ext uri="{FF2B5EF4-FFF2-40B4-BE49-F238E27FC236}">
                <a16:creationId xmlns:a16="http://schemas.microsoft.com/office/drawing/2014/main" id="{041453D5-55EC-63C1-83A3-AEFCB0F1F922}"/>
              </a:ext>
            </a:extLst>
          </p:cNvPr>
          <p:cNvPicPr>
            <a:picLocks noChangeAspect="1"/>
          </p:cNvPicPr>
          <p:nvPr/>
        </p:nvPicPr>
        <p:blipFill>
          <a:blip r:embed="rId3"/>
          <a:stretch>
            <a:fillRect/>
          </a:stretch>
        </p:blipFill>
        <p:spPr>
          <a:xfrm>
            <a:off x="414338" y="1287890"/>
            <a:ext cx="4386262" cy="1138969"/>
          </a:xfrm>
          <a:prstGeom prst="rect">
            <a:avLst/>
          </a:prstGeom>
        </p:spPr>
      </p:pic>
      <p:pic>
        <p:nvPicPr>
          <p:cNvPr id="2" name="Picture 3" descr="Text&#10;&#10;Description automatically generated">
            <a:extLst>
              <a:ext uri="{FF2B5EF4-FFF2-40B4-BE49-F238E27FC236}">
                <a16:creationId xmlns:a16="http://schemas.microsoft.com/office/drawing/2014/main" id="{49C8574B-5D04-7CB4-F691-C68F11ECB19B}"/>
              </a:ext>
            </a:extLst>
          </p:cNvPr>
          <p:cNvPicPr>
            <a:picLocks noChangeAspect="1"/>
          </p:cNvPicPr>
          <p:nvPr/>
        </p:nvPicPr>
        <p:blipFill>
          <a:blip r:embed="rId4"/>
          <a:stretch>
            <a:fillRect/>
          </a:stretch>
        </p:blipFill>
        <p:spPr>
          <a:xfrm>
            <a:off x="4591080" y="1514474"/>
            <a:ext cx="1994563" cy="3069216"/>
          </a:xfrm>
          <a:prstGeom prst="rect">
            <a:avLst/>
          </a:prstGeom>
        </p:spPr>
      </p:pic>
      <p:pic>
        <p:nvPicPr>
          <p:cNvPr id="4" name="Picture 4" descr="Text&#10;&#10;Description automatically generated">
            <a:extLst>
              <a:ext uri="{FF2B5EF4-FFF2-40B4-BE49-F238E27FC236}">
                <a16:creationId xmlns:a16="http://schemas.microsoft.com/office/drawing/2014/main" id="{256BA6C0-CE4C-E323-E384-47C5B1B02810}"/>
              </a:ext>
            </a:extLst>
          </p:cNvPr>
          <p:cNvPicPr>
            <a:picLocks noChangeAspect="1"/>
          </p:cNvPicPr>
          <p:nvPr/>
        </p:nvPicPr>
        <p:blipFill>
          <a:blip r:embed="rId5"/>
          <a:stretch>
            <a:fillRect/>
          </a:stretch>
        </p:blipFill>
        <p:spPr>
          <a:xfrm>
            <a:off x="6681295" y="468890"/>
            <a:ext cx="1873081" cy="4114800"/>
          </a:xfrm>
          <a:prstGeom prst="rect">
            <a:avLst/>
          </a:prstGeom>
        </p:spPr>
      </p:pic>
      <p:pic>
        <p:nvPicPr>
          <p:cNvPr id="5" name="Picture 9" descr="Text&#10;&#10;Description automatically generated">
            <a:extLst>
              <a:ext uri="{FF2B5EF4-FFF2-40B4-BE49-F238E27FC236}">
                <a16:creationId xmlns:a16="http://schemas.microsoft.com/office/drawing/2014/main" id="{BD005748-A57B-1FA0-92FC-06632F969413}"/>
              </a:ext>
            </a:extLst>
          </p:cNvPr>
          <p:cNvPicPr>
            <a:picLocks noChangeAspect="1"/>
          </p:cNvPicPr>
          <p:nvPr/>
        </p:nvPicPr>
        <p:blipFill>
          <a:blip r:embed="rId6"/>
          <a:stretch>
            <a:fillRect/>
          </a:stretch>
        </p:blipFill>
        <p:spPr>
          <a:xfrm>
            <a:off x="2696008" y="3212524"/>
            <a:ext cx="1790700" cy="1381125"/>
          </a:xfrm>
          <a:prstGeom prst="rect">
            <a:avLst/>
          </a:prstGeom>
        </p:spPr>
      </p:pic>
      <p:pic>
        <p:nvPicPr>
          <p:cNvPr id="11" name="Picture 10" descr="Logo&#10;&#10;Description automatically generated">
            <a:extLst>
              <a:ext uri="{FF2B5EF4-FFF2-40B4-BE49-F238E27FC236}">
                <a16:creationId xmlns:a16="http://schemas.microsoft.com/office/drawing/2014/main" id="{D18958A4-400C-3F75-5B1D-1DB7D3518676}"/>
              </a:ext>
            </a:extLst>
          </p:cNvPr>
          <p:cNvPicPr>
            <a:picLocks noChangeAspect="1"/>
          </p:cNvPicPr>
          <p:nvPr/>
        </p:nvPicPr>
        <p:blipFill>
          <a:blip r:embed="rId7"/>
          <a:stretch>
            <a:fillRect/>
          </a:stretch>
        </p:blipFill>
        <p:spPr>
          <a:xfrm>
            <a:off x="8476495" y="101873"/>
            <a:ext cx="510570" cy="504001"/>
          </a:xfrm>
          <a:prstGeom prst="rect">
            <a:avLst/>
          </a:prstGeom>
        </p:spPr>
      </p:pic>
    </p:spTree>
    <p:extLst>
      <p:ext uri="{BB962C8B-B14F-4D97-AF65-F5344CB8AC3E}">
        <p14:creationId xmlns:p14="http://schemas.microsoft.com/office/powerpoint/2010/main" val="294136803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856"/>
        <p:cNvGrpSpPr/>
        <p:nvPr/>
      </p:nvGrpSpPr>
      <p:grpSpPr>
        <a:xfrm>
          <a:off x="0" y="0"/>
          <a:ext cx="0" cy="0"/>
          <a:chOff x="0" y="0"/>
          <a:chExt cx="0" cy="0"/>
        </a:xfrm>
      </p:grpSpPr>
      <p:sp>
        <p:nvSpPr>
          <p:cNvPr id="1858" name="Google Shape;1858;p69"/>
          <p:cNvSpPr txBox="1">
            <a:spLocks noGrp="1"/>
          </p:cNvSpPr>
          <p:nvPr>
            <p:ph type="title"/>
          </p:nvPr>
        </p:nvSpPr>
        <p:spPr>
          <a:xfrm>
            <a:off x="401778" y="328540"/>
            <a:ext cx="3085500" cy="980400"/>
          </a:xfrm>
          <a:prstGeom prst="rect">
            <a:avLst/>
          </a:prstGeom>
        </p:spPr>
        <p:txBody>
          <a:bodyPr spcFirstLastPara="1" wrap="square" lIns="91425" tIns="91425" rIns="91425" bIns="91425" anchor="b" anchorCtr="0">
            <a:noAutofit/>
          </a:bodyPr>
          <a:lstStyle/>
          <a:p>
            <a:r>
              <a:rPr lang="en"/>
              <a:t>KIDS : Page 2</a:t>
            </a:r>
            <a:endParaRPr lang="en-US"/>
          </a:p>
        </p:txBody>
      </p:sp>
      <p:sp>
        <p:nvSpPr>
          <p:cNvPr id="1862" name="Google Shape;1862;p69"/>
          <p:cNvSpPr/>
          <p:nvPr/>
        </p:nvSpPr>
        <p:spPr>
          <a:xfrm>
            <a:off x="8299159" y="2582575"/>
            <a:ext cx="96000" cy="95700"/>
          </a:xfrm>
          <a:prstGeom prst="ellipse">
            <a:avLst/>
          </a:prstGeom>
          <a:no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 name="Picture 4" descr="Text&#10;&#10;Description automatically generated">
            <a:extLst>
              <a:ext uri="{FF2B5EF4-FFF2-40B4-BE49-F238E27FC236}">
                <a16:creationId xmlns:a16="http://schemas.microsoft.com/office/drawing/2014/main" id="{4D8D97E6-7822-6F58-BCE5-D9B6EBFDA3DD}"/>
              </a:ext>
            </a:extLst>
          </p:cNvPr>
          <p:cNvPicPr>
            <a:picLocks noChangeAspect="1"/>
          </p:cNvPicPr>
          <p:nvPr/>
        </p:nvPicPr>
        <p:blipFill>
          <a:blip r:embed="rId3"/>
          <a:stretch>
            <a:fillRect/>
          </a:stretch>
        </p:blipFill>
        <p:spPr>
          <a:xfrm>
            <a:off x="6083877" y="1604802"/>
            <a:ext cx="2743200" cy="2401487"/>
          </a:xfrm>
          <a:prstGeom prst="rect">
            <a:avLst/>
          </a:prstGeom>
        </p:spPr>
      </p:pic>
      <p:pic>
        <p:nvPicPr>
          <p:cNvPr id="5" name="Picture 5">
            <a:extLst>
              <a:ext uri="{FF2B5EF4-FFF2-40B4-BE49-F238E27FC236}">
                <a16:creationId xmlns:a16="http://schemas.microsoft.com/office/drawing/2014/main" id="{47F93456-5307-EBB1-1EC4-7BA4B1899948}"/>
              </a:ext>
            </a:extLst>
          </p:cNvPr>
          <p:cNvPicPr>
            <a:picLocks noChangeAspect="1"/>
          </p:cNvPicPr>
          <p:nvPr/>
        </p:nvPicPr>
        <p:blipFill>
          <a:blip r:embed="rId4"/>
          <a:stretch>
            <a:fillRect/>
          </a:stretch>
        </p:blipFill>
        <p:spPr>
          <a:xfrm>
            <a:off x="511752" y="1567093"/>
            <a:ext cx="4587588" cy="1275456"/>
          </a:xfrm>
          <a:prstGeom prst="rect">
            <a:avLst/>
          </a:prstGeom>
        </p:spPr>
      </p:pic>
      <p:pic>
        <p:nvPicPr>
          <p:cNvPr id="6" name="Picture 6" descr="A picture containing indoor, gallery&#10;&#10;Description automatically generated">
            <a:extLst>
              <a:ext uri="{FF2B5EF4-FFF2-40B4-BE49-F238E27FC236}">
                <a16:creationId xmlns:a16="http://schemas.microsoft.com/office/drawing/2014/main" id="{42842AB3-D1AE-0A3F-B403-E7FDB638CB2C}"/>
              </a:ext>
            </a:extLst>
          </p:cNvPr>
          <p:cNvPicPr>
            <a:picLocks noChangeAspect="1"/>
          </p:cNvPicPr>
          <p:nvPr/>
        </p:nvPicPr>
        <p:blipFill>
          <a:blip r:embed="rId5"/>
          <a:stretch>
            <a:fillRect/>
          </a:stretch>
        </p:blipFill>
        <p:spPr>
          <a:xfrm>
            <a:off x="511752" y="2846717"/>
            <a:ext cx="4587588" cy="1138589"/>
          </a:xfrm>
          <a:prstGeom prst="rect">
            <a:avLst/>
          </a:prstGeom>
        </p:spPr>
      </p:pic>
      <p:pic>
        <p:nvPicPr>
          <p:cNvPr id="10" name="Picture 4" descr="Logo&#10;&#10;Description automatically generated">
            <a:extLst>
              <a:ext uri="{FF2B5EF4-FFF2-40B4-BE49-F238E27FC236}">
                <a16:creationId xmlns:a16="http://schemas.microsoft.com/office/drawing/2014/main" id="{2A68F441-DE85-A6AE-D9E6-78E245DDB8DF}"/>
              </a:ext>
            </a:extLst>
          </p:cNvPr>
          <p:cNvPicPr>
            <a:picLocks noChangeAspect="1"/>
          </p:cNvPicPr>
          <p:nvPr/>
        </p:nvPicPr>
        <p:blipFill>
          <a:blip r:embed="rId6"/>
          <a:stretch>
            <a:fillRect/>
          </a:stretch>
        </p:blipFill>
        <p:spPr>
          <a:xfrm>
            <a:off x="8519433" y="95250"/>
            <a:ext cx="535610" cy="535610"/>
          </a:xfrm>
          <a:prstGeom prst="rect">
            <a:avLst/>
          </a:prstGeom>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856"/>
        <p:cNvGrpSpPr/>
        <p:nvPr/>
      </p:nvGrpSpPr>
      <p:grpSpPr>
        <a:xfrm>
          <a:off x="0" y="0"/>
          <a:ext cx="0" cy="0"/>
          <a:chOff x="0" y="0"/>
          <a:chExt cx="0" cy="0"/>
        </a:xfrm>
      </p:grpSpPr>
      <p:sp>
        <p:nvSpPr>
          <p:cNvPr id="1858" name="Google Shape;1858;p69"/>
          <p:cNvSpPr txBox="1">
            <a:spLocks noGrp="1"/>
          </p:cNvSpPr>
          <p:nvPr>
            <p:ph type="title"/>
          </p:nvPr>
        </p:nvSpPr>
        <p:spPr>
          <a:xfrm>
            <a:off x="401778" y="328540"/>
            <a:ext cx="3085500" cy="980400"/>
          </a:xfrm>
          <a:prstGeom prst="rect">
            <a:avLst/>
          </a:prstGeom>
        </p:spPr>
        <p:txBody>
          <a:bodyPr spcFirstLastPara="1" wrap="square" lIns="91425" tIns="91425" rIns="91425" bIns="91425" anchor="b" anchorCtr="0">
            <a:noAutofit/>
          </a:bodyPr>
          <a:lstStyle/>
          <a:p>
            <a:r>
              <a:rPr lang="en"/>
              <a:t>KIDS : Page 2</a:t>
            </a:r>
            <a:endParaRPr lang="en-US"/>
          </a:p>
        </p:txBody>
      </p:sp>
      <p:sp>
        <p:nvSpPr>
          <p:cNvPr id="1862" name="Google Shape;1862;p69"/>
          <p:cNvSpPr/>
          <p:nvPr/>
        </p:nvSpPr>
        <p:spPr>
          <a:xfrm>
            <a:off x="8299159" y="2582575"/>
            <a:ext cx="96000" cy="95700"/>
          </a:xfrm>
          <a:prstGeom prst="ellipse">
            <a:avLst/>
          </a:prstGeom>
          <a:no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 name="Picture 5">
            <a:extLst>
              <a:ext uri="{FF2B5EF4-FFF2-40B4-BE49-F238E27FC236}">
                <a16:creationId xmlns:a16="http://schemas.microsoft.com/office/drawing/2014/main" id="{47F93456-5307-EBB1-1EC4-7BA4B1899948}"/>
              </a:ext>
            </a:extLst>
          </p:cNvPr>
          <p:cNvPicPr>
            <a:picLocks noChangeAspect="1"/>
          </p:cNvPicPr>
          <p:nvPr/>
        </p:nvPicPr>
        <p:blipFill>
          <a:blip r:embed="rId3"/>
          <a:stretch>
            <a:fillRect/>
          </a:stretch>
        </p:blipFill>
        <p:spPr>
          <a:xfrm>
            <a:off x="511752" y="1567093"/>
            <a:ext cx="4587588" cy="1275456"/>
          </a:xfrm>
          <a:prstGeom prst="rect">
            <a:avLst/>
          </a:prstGeom>
        </p:spPr>
      </p:pic>
      <p:pic>
        <p:nvPicPr>
          <p:cNvPr id="6" name="Picture 6" descr="A picture containing indoor, gallery&#10;&#10;Description automatically generated">
            <a:extLst>
              <a:ext uri="{FF2B5EF4-FFF2-40B4-BE49-F238E27FC236}">
                <a16:creationId xmlns:a16="http://schemas.microsoft.com/office/drawing/2014/main" id="{42842AB3-D1AE-0A3F-B403-E7FDB638CB2C}"/>
              </a:ext>
            </a:extLst>
          </p:cNvPr>
          <p:cNvPicPr>
            <a:picLocks noChangeAspect="1"/>
          </p:cNvPicPr>
          <p:nvPr/>
        </p:nvPicPr>
        <p:blipFill>
          <a:blip r:embed="rId4"/>
          <a:stretch>
            <a:fillRect/>
          </a:stretch>
        </p:blipFill>
        <p:spPr>
          <a:xfrm>
            <a:off x="511752" y="2846717"/>
            <a:ext cx="4587588" cy="1138589"/>
          </a:xfrm>
          <a:prstGeom prst="rect">
            <a:avLst/>
          </a:prstGeom>
        </p:spPr>
      </p:pic>
      <p:pic>
        <p:nvPicPr>
          <p:cNvPr id="2" name="Picture 2" descr="Text&#10;&#10;Description automatically generated">
            <a:extLst>
              <a:ext uri="{FF2B5EF4-FFF2-40B4-BE49-F238E27FC236}">
                <a16:creationId xmlns:a16="http://schemas.microsoft.com/office/drawing/2014/main" id="{B091EEA9-EBA7-07E8-ABE0-F3BBE61F66ED}"/>
              </a:ext>
            </a:extLst>
          </p:cNvPr>
          <p:cNvPicPr>
            <a:picLocks noChangeAspect="1"/>
          </p:cNvPicPr>
          <p:nvPr/>
        </p:nvPicPr>
        <p:blipFill>
          <a:blip r:embed="rId5"/>
          <a:stretch>
            <a:fillRect/>
          </a:stretch>
        </p:blipFill>
        <p:spPr>
          <a:xfrm>
            <a:off x="5369503" y="1564667"/>
            <a:ext cx="3438092" cy="2423308"/>
          </a:xfrm>
          <a:prstGeom prst="rect">
            <a:avLst/>
          </a:prstGeom>
        </p:spPr>
      </p:pic>
      <p:pic>
        <p:nvPicPr>
          <p:cNvPr id="3" name="Picture 2" descr="Logo&#10;&#10;Description automatically generated">
            <a:extLst>
              <a:ext uri="{FF2B5EF4-FFF2-40B4-BE49-F238E27FC236}">
                <a16:creationId xmlns:a16="http://schemas.microsoft.com/office/drawing/2014/main" id="{38E0157C-A94C-8920-0BDD-6745ED62464D}"/>
              </a:ext>
            </a:extLst>
          </p:cNvPr>
          <p:cNvPicPr>
            <a:picLocks noChangeAspect="1"/>
          </p:cNvPicPr>
          <p:nvPr/>
        </p:nvPicPr>
        <p:blipFill>
          <a:blip r:embed="rId6"/>
          <a:stretch>
            <a:fillRect/>
          </a:stretch>
        </p:blipFill>
        <p:spPr>
          <a:xfrm>
            <a:off x="8528449" y="101873"/>
            <a:ext cx="510570" cy="504001"/>
          </a:xfrm>
          <a:prstGeom prst="rect">
            <a:avLst/>
          </a:prstGeom>
        </p:spPr>
      </p:pic>
    </p:spTree>
    <p:extLst>
      <p:ext uri="{BB962C8B-B14F-4D97-AF65-F5344CB8AC3E}">
        <p14:creationId xmlns:p14="http://schemas.microsoft.com/office/powerpoint/2010/main" val="97685439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211"/>
        <p:cNvGrpSpPr/>
        <p:nvPr/>
      </p:nvGrpSpPr>
      <p:grpSpPr>
        <a:xfrm>
          <a:off x="0" y="0"/>
          <a:ext cx="0" cy="0"/>
          <a:chOff x="0" y="0"/>
          <a:chExt cx="0" cy="0"/>
        </a:xfrm>
      </p:grpSpPr>
      <p:sp>
        <p:nvSpPr>
          <p:cNvPr id="1214" name="Google Shape;1214;p43"/>
          <p:cNvSpPr txBox="1">
            <a:spLocks noGrp="1"/>
          </p:cNvSpPr>
          <p:nvPr>
            <p:ph type="title" idx="4"/>
          </p:nvPr>
        </p:nvSpPr>
        <p:spPr>
          <a:xfrm>
            <a:off x="2843642" y="725417"/>
            <a:ext cx="3222921" cy="1046785"/>
          </a:xfrm>
          <a:prstGeom prst="rect">
            <a:avLst/>
          </a:prstGeom>
        </p:spPr>
        <p:txBody>
          <a:bodyPr spcFirstLastPara="1" wrap="square" lIns="0" tIns="91425" rIns="91425" bIns="91425" anchor="t" anchorCtr="0">
            <a:noAutofit/>
          </a:bodyPr>
          <a:lstStyle/>
          <a:p>
            <a:pPr marL="0" lvl="0" indent="0" algn="l" rtl="0">
              <a:spcBef>
                <a:spcPts val="0"/>
              </a:spcBef>
              <a:spcAft>
                <a:spcPts val="0"/>
              </a:spcAft>
              <a:buNone/>
            </a:pPr>
            <a:r>
              <a:rPr lang="en" sz="5000"/>
              <a:t>THANKS!</a:t>
            </a:r>
            <a:endParaRPr sz="5000"/>
          </a:p>
        </p:txBody>
      </p:sp>
      <p:sp>
        <p:nvSpPr>
          <p:cNvPr id="9" name="Google Shape;1941;p72">
            <a:extLst>
              <a:ext uri="{FF2B5EF4-FFF2-40B4-BE49-F238E27FC236}">
                <a16:creationId xmlns:a16="http://schemas.microsoft.com/office/drawing/2014/main" id="{9B8255D0-FF0F-7D22-463D-9C209E08E940}"/>
              </a:ext>
            </a:extLst>
          </p:cNvPr>
          <p:cNvSpPr txBox="1">
            <a:spLocks noGrp="1"/>
          </p:cNvSpPr>
          <p:nvPr>
            <p:ph type="subTitle" idx="1"/>
          </p:nvPr>
        </p:nvSpPr>
        <p:spPr>
          <a:xfrm>
            <a:off x="2633843" y="1651962"/>
            <a:ext cx="3434700" cy="1426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lt1"/>
              </a:buClr>
              <a:buSzPts val="1100"/>
              <a:buFont typeface="Arial"/>
              <a:buNone/>
            </a:pPr>
            <a:r>
              <a:rPr lang="en"/>
              <a:t>Do you have any questions?</a:t>
            </a:r>
            <a:endParaRPr/>
          </a:p>
          <a:p>
            <a:pPr marL="0" indent="0">
              <a:spcBef>
                <a:spcPts val="1000"/>
              </a:spcBef>
              <a:buClr>
                <a:schemeClr val="lt1"/>
              </a:buClr>
              <a:buSzPts val="1100"/>
            </a:pPr>
            <a:r>
              <a:rPr lang="en"/>
              <a:t>Thanapat.fight@g.swu.ac.th </a:t>
            </a:r>
            <a:endParaRPr/>
          </a:p>
          <a:p>
            <a:pPr marL="0" indent="0">
              <a:buClr>
                <a:schemeClr val="lt1"/>
              </a:buClr>
              <a:buSzPts val="1100"/>
            </a:pPr>
            <a:r>
              <a:rPr lang="en"/>
              <a:t>+66  90-917-4994 </a:t>
            </a:r>
            <a:endParaRPr/>
          </a:p>
          <a:p>
            <a:pPr marL="0" lvl="0" indent="0" algn="ctr" rtl="0">
              <a:spcBef>
                <a:spcPts val="0"/>
              </a:spcBef>
              <a:spcAft>
                <a:spcPts val="0"/>
              </a:spcAft>
              <a:buNone/>
            </a:pPr>
            <a:r>
              <a:rPr lang="en"/>
              <a:t>KLAXHON.com</a:t>
            </a:r>
            <a:endParaRPr/>
          </a:p>
        </p:txBody>
      </p:sp>
      <p:grpSp>
        <p:nvGrpSpPr>
          <p:cNvPr id="10" name="Google Shape;1990;p72">
            <a:extLst>
              <a:ext uri="{FF2B5EF4-FFF2-40B4-BE49-F238E27FC236}">
                <a16:creationId xmlns:a16="http://schemas.microsoft.com/office/drawing/2014/main" id="{9023415E-9964-E0AB-336D-5174CCADE9BE}"/>
              </a:ext>
            </a:extLst>
          </p:cNvPr>
          <p:cNvGrpSpPr/>
          <p:nvPr/>
        </p:nvGrpSpPr>
        <p:grpSpPr>
          <a:xfrm>
            <a:off x="4448934" y="3603830"/>
            <a:ext cx="387680" cy="387660"/>
            <a:chOff x="266768" y="1721375"/>
            <a:chExt cx="397907" cy="397887"/>
          </a:xfrm>
        </p:grpSpPr>
        <p:sp>
          <p:nvSpPr>
            <p:cNvPr id="16" name="Google Shape;1991;p72">
              <a:extLst>
                <a:ext uri="{FF2B5EF4-FFF2-40B4-BE49-F238E27FC236}">
                  <a16:creationId xmlns:a16="http://schemas.microsoft.com/office/drawing/2014/main" id="{F55DB9F6-E85C-C8CF-DC58-7B6A84560B0A}"/>
                </a:ext>
              </a:extLst>
            </p:cNvPr>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992;p72">
              <a:extLst>
                <a:ext uri="{FF2B5EF4-FFF2-40B4-BE49-F238E27FC236}">
                  <a16:creationId xmlns:a16="http://schemas.microsoft.com/office/drawing/2014/main" id="{8F3F8C1F-7F4B-E4C6-A890-8915957F0267}"/>
                </a:ext>
              </a:extLst>
            </p:cNvPr>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 name="Google Shape;1993;p72">
            <a:extLst>
              <a:ext uri="{FF2B5EF4-FFF2-40B4-BE49-F238E27FC236}">
                <a16:creationId xmlns:a16="http://schemas.microsoft.com/office/drawing/2014/main" id="{3BC72B55-7929-897A-E623-99A2476BE910}"/>
              </a:ext>
            </a:extLst>
          </p:cNvPr>
          <p:cNvGrpSpPr/>
          <p:nvPr/>
        </p:nvGrpSpPr>
        <p:grpSpPr>
          <a:xfrm>
            <a:off x="3800659" y="3603839"/>
            <a:ext cx="387641" cy="387662"/>
            <a:chOff x="864491" y="1723250"/>
            <a:chExt cx="397866" cy="397887"/>
          </a:xfrm>
        </p:grpSpPr>
        <p:sp>
          <p:nvSpPr>
            <p:cNvPr id="20" name="Google Shape;1994;p72">
              <a:extLst>
                <a:ext uri="{FF2B5EF4-FFF2-40B4-BE49-F238E27FC236}">
                  <a16:creationId xmlns:a16="http://schemas.microsoft.com/office/drawing/2014/main" id="{D7DB6BD0-B7B7-068D-8E99-C78D36803680}"/>
                </a:ext>
              </a:extLst>
            </p:cNvPr>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995;p72">
              <a:extLst>
                <a:ext uri="{FF2B5EF4-FFF2-40B4-BE49-F238E27FC236}">
                  <a16:creationId xmlns:a16="http://schemas.microsoft.com/office/drawing/2014/main" id="{CF916403-BFAF-95BA-014E-EEFA9DCFF2B5}"/>
                </a:ext>
              </a:extLst>
            </p:cNvPr>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996;p72">
              <a:extLst>
                <a:ext uri="{FF2B5EF4-FFF2-40B4-BE49-F238E27FC236}">
                  <a16:creationId xmlns:a16="http://schemas.microsoft.com/office/drawing/2014/main" id="{6F479C53-B412-09B6-8992-B5EE227DE181}"/>
                </a:ext>
              </a:extLst>
            </p:cNvPr>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 name="Google Shape;1942;p72">
            <a:extLst>
              <a:ext uri="{FF2B5EF4-FFF2-40B4-BE49-F238E27FC236}">
                <a16:creationId xmlns:a16="http://schemas.microsoft.com/office/drawing/2014/main" id="{D042E846-7D6F-A409-7B51-F7D1AA83993C}"/>
              </a:ext>
            </a:extLst>
          </p:cNvPr>
          <p:cNvSpPr txBox="1"/>
          <p:nvPr/>
        </p:nvSpPr>
        <p:spPr>
          <a:xfrm>
            <a:off x="5026814" y="3634704"/>
            <a:ext cx="3000000" cy="333000"/>
          </a:xfrm>
          <a:prstGeom prst="rect">
            <a:avLst/>
          </a:prstGeom>
          <a:noFill/>
          <a:ln>
            <a:noFill/>
          </a:ln>
        </p:spPr>
        <p:txBody>
          <a:bodyPr spcFirstLastPara="1" wrap="square" lIns="91425" tIns="91425" rIns="91425" bIns="91425" anchor="t" anchorCtr="0">
            <a:noAutofit/>
          </a:bodyPr>
          <a:lstStyle/>
          <a:p>
            <a:r>
              <a:rPr lang="en" err="1">
                <a:sym typeface="Lato"/>
              </a:rPr>
              <a:t>Thanapat</a:t>
            </a:r>
            <a:r>
              <a:rPr lang="en">
                <a:sym typeface="Lato"/>
              </a:rPr>
              <a:t> </a:t>
            </a:r>
            <a:r>
              <a:rPr lang="en" err="1">
                <a:sym typeface="Lato"/>
              </a:rPr>
              <a:t>Rattanamontree</a:t>
            </a:r>
            <a:endParaRPr lang="en-US" err="1">
              <a:sym typeface="Lato"/>
            </a:endParaRPr>
          </a:p>
          <a:p>
            <a:pPr marL="0" lvl="0" indent="0" algn="ctr">
              <a:spcBef>
                <a:spcPts val="300"/>
              </a:spcBef>
              <a:spcAft>
                <a:spcPts val="0"/>
              </a:spcAft>
              <a:buNone/>
            </a:pPr>
            <a:endParaRPr lang="en" sz="1000">
              <a:solidFill>
                <a:schemeClr val="dk1"/>
              </a:solidFill>
              <a:latin typeface="Lato"/>
              <a:ea typeface="Lato"/>
              <a:cs typeface="Lato"/>
            </a:endParaRPr>
          </a:p>
        </p:txBody>
      </p:sp>
      <p:sp>
        <p:nvSpPr>
          <p:cNvPr id="27" name="Google Shape;1942;p72">
            <a:extLst>
              <a:ext uri="{FF2B5EF4-FFF2-40B4-BE49-F238E27FC236}">
                <a16:creationId xmlns:a16="http://schemas.microsoft.com/office/drawing/2014/main" id="{1CD97B49-351A-5856-326F-F76661F31E6C}"/>
              </a:ext>
            </a:extLst>
          </p:cNvPr>
          <p:cNvSpPr txBox="1"/>
          <p:nvPr/>
        </p:nvSpPr>
        <p:spPr>
          <a:xfrm>
            <a:off x="2201784" y="3634704"/>
            <a:ext cx="1408893" cy="333000"/>
          </a:xfrm>
          <a:prstGeom prst="rect">
            <a:avLst/>
          </a:prstGeom>
          <a:noFill/>
          <a:ln>
            <a:noFill/>
          </a:ln>
        </p:spPr>
        <p:txBody>
          <a:bodyPr spcFirstLastPara="1" wrap="square" lIns="91425" tIns="91425" rIns="91425" bIns="91425" anchor="t" anchorCtr="0">
            <a:noAutofit/>
          </a:bodyPr>
          <a:lstStyle/>
          <a:p>
            <a:r>
              <a:rPr lang="en-US" err="1">
                <a:solidFill>
                  <a:srgbClr val="262626"/>
                </a:solidFill>
                <a:sym typeface="Lato"/>
              </a:rPr>
              <a:t>renbow_dangz</a:t>
            </a:r>
            <a:endParaRPr lang="en-US" err="1"/>
          </a:p>
          <a:p>
            <a:pPr marL="0" lvl="0" indent="0" algn="ctr">
              <a:spcBef>
                <a:spcPts val="300"/>
              </a:spcBef>
              <a:spcAft>
                <a:spcPts val="0"/>
              </a:spcAft>
              <a:buNone/>
            </a:pPr>
            <a:endParaRPr lang="en" sz="1000">
              <a:solidFill>
                <a:schemeClr val="dk1"/>
              </a:solidFill>
              <a:latin typeface="Lato"/>
              <a:ea typeface="Lato"/>
              <a:cs typeface="Lato"/>
            </a:endParaRPr>
          </a:p>
        </p:txBody>
      </p:sp>
    </p:spTree>
    <p:extLst>
      <p:ext uri="{BB962C8B-B14F-4D97-AF65-F5344CB8AC3E}">
        <p14:creationId xmlns:p14="http://schemas.microsoft.com/office/powerpoint/2010/main" val="265537600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82"/>
        <p:cNvGrpSpPr/>
        <p:nvPr/>
      </p:nvGrpSpPr>
      <p:grpSpPr>
        <a:xfrm>
          <a:off x="0" y="0"/>
          <a:ext cx="0" cy="0"/>
          <a:chOff x="0" y="0"/>
          <a:chExt cx="0" cy="0"/>
        </a:xfrm>
      </p:grpSpPr>
      <p:sp>
        <p:nvSpPr>
          <p:cNvPr id="1183" name="Google Shape;1183;p40"/>
          <p:cNvSpPr txBox="1">
            <a:spLocks noGrp="1"/>
          </p:cNvSpPr>
          <p:nvPr>
            <p:ph type="title"/>
          </p:nvPr>
        </p:nvSpPr>
        <p:spPr>
          <a:xfrm>
            <a:off x="1811200" y="1669339"/>
            <a:ext cx="24849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HOME</a:t>
            </a:r>
            <a:endParaRPr/>
          </a:p>
        </p:txBody>
      </p:sp>
      <p:sp>
        <p:nvSpPr>
          <p:cNvPr id="1184" name="Google Shape;1184;p40"/>
          <p:cNvSpPr txBox="1">
            <a:spLocks noGrp="1"/>
          </p:cNvSpPr>
          <p:nvPr>
            <p:ph type="subTitle" idx="1"/>
          </p:nvPr>
        </p:nvSpPr>
        <p:spPr>
          <a:xfrm>
            <a:off x="1811200" y="2126219"/>
            <a:ext cx="2484900" cy="527700"/>
          </a:xfrm>
          <a:prstGeom prst="rect">
            <a:avLst/>
          </a:prstGeom>
        </p:spPr>
        <p:txBody>
          <a:bodyPr spcFirstLastPara="1" wrap="square" lIns="91425" tIns="91425" rIns="91425" bIns="91425" anchor="t" anchorCtr="0">
            <a:noAutofit/>
          </a:bodyPr>
          <a:lstStyle/>
          <a:p>
            <a:pPr marL="0" indent="0"/>
            <a:r>
              <a:rPr lang="th-TH"/>
              <a:t>The </a:t>
            </a:r>
            <a:r>
              <a:rPr lang="th-TH" err="1"/>
              <a:t>main</a:t>
            </a:r>
            <a:r>
              <a:rPr lang="th-TH"/>
              <a:t> </a:t>
            </a:r>
            <a:r>
              <a:rPr lang="th-TH" err="1"/>
              <a:t>page</a:t>
            </a:r>
            <a:r>
              <a:rPr lang="th-TH"/>
              <a:t> </a:t>
            </a:r>
            <a:r>
              <a:rPr lang="th-TH" err="1"/>
              <a:t>brand</a:t>
            </a:r>
            <a:r>
              <a:rPr lang="th-TH"/>
              <a:t> of KLAXHON.</a:t>
            </a:r>
          </a:p>
        </p:txBody>
      </p:sp>
      <p:sp>
        <p:nvSpPr>
          <p:cNvPr id="1185" name="Google Shape;1185;p40"/>
          <p:cNvSpPr txBox="1">
            <a:spLocks noGrp="1"/>
          </p:cNvSpPr>
          <p:nvPr>
            <p:ph type="title" idx="2"/>
          </p:nvPr>
        </p:nvSpPr>
        <p:spPr>
          <a:xfrm>
            <a:off x="691017" y="1594075"/>
            <a:ext cx="1120200" cy="81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01</a:t>
            </a:r>
            <a:endParaRPr/>
          </a:p>
        </p:txBody>
      </p:sp>
      <p:sp>
        <p:nvSpPr>
          <p:cNvPr id="1186" name="Google Shape;1186;p40"/>
          <p:cNvSpPr txBox="1">
            <a:spLocks noGrp="1"/>
          </p:cNvSpPr>
          <p:nvPr>
            <p:ph type="title" idx="3"/>
          </p:nvPr>
        </p:nvSpPr>
        <p:spPr>
          <a:xfrm>
            <a:off x="5945875" y="1669339"/>
            <a:ext cx="24849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WOMEN</a:t>
            </a:r>
            <a:endParaRPr/>
          </a:p>
        </p:txBody>
      </p:sp>
      <p:sp>
        <p:nvSpPr>
          <p:cNvPr id="1187" name="Google Shape;1187;p40"/>
          <p:cNvSpPr txBox="1">
            <a:spLocks noGrp="1"/>
          </p:cNvSpPr>
          <p:nvPr>
            <p:ph type="subTitle" idx="4"/>
          </p:nvPr>
        </p:nvSpPr>
        <p:spPr>
          <a:xfrm>
            <a:off x="5945875" y="2126219"/>
            <a:ext cx="2484900" cy="527700"/>
          </a:xfrm>
          <a:prstGeom prst="rect">
            <a:avLst/>
          </a:prstGeom>
        </p:spPr>
        <p:txBody>
          <a:bodyPr spcFirstLastPara="1" wrap="square" lIns="91425" tIns="91425" rIns="91425" bIns="91425" anchor="t" anchorCtr="0">
            <a:noAutofit/>
          </a:bodyPr>
          <a:lstStyle/>
          <a:p>
            <a:pPr marL="0" indent="0"/>
            <a:r>
              <a:rPr lang="en-US"/>
              <a:t>The main page included fashion for women.</a:t>
            </a:r>
            <a:endParaRPr/>
          </a:p>
        </p:txBody>
      </p:sp>
      <p:sp>
        <p:nvSpPr>
          <p:cNvPr id="1188" name="Google Shape;1188;p40"/>
          <p:cNvSpPr txBox="1">
            <a:spLocks noGrp="1"/>
          </p:cNvSpPr>
          <p:nvPr>
            <p:ph type="title" idx="5"/>
          </p:nvPr>
        </p:nvSpPr>
        <p:spPr>
          <a:xfrm>
            <a:off x="4825575" y="1594075"/>
            <a:ext cx="1120200" cy="81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02</a:t>
            </a:r>
            <a:endParaRPr/>
          </a:p>
        </p:txBody>
      </p:sp>
      <p:sp>
        <p:nvSpPr>
          <p:cNvPr id="1189" name="Google Shape;1189;p40"/>
          <p:cNvSpPr txBox="1">
            <a:spLocks noGrp="1"/>
          </p:cNvSpPr>
          <p:nvPr>
            <p:ph type="title" idx="6"/>
          </p:nvPr>
        </p:nvSpPr>
        <p:spPr>
          <a:xfrm>
            <a:off x="1811200" y="3055328"/>
            <a:ext cx="24849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MEN</a:t>
            </a:r>
            <a:endParaRPr/>
          </a:p>
        </p:txBody>
      </p:sp>
      <p:sp>
        <p:nvSpPr>
          <p:cNvPr id="1190" name="Google Shape;1190;p40"/>
          <p:cNvSpPr txBox="1">
            <a:spLocks noGrp="1"/>
          </p:cNvSpPr>
          <p:nvPr>
            <p:ph type="subTitle" idx="7"/>
          </p:nvPr>
        </p:nvSpPr>
        <p:spPr>
          <a:xfrm>
            <a:off x="1811200" y="3512208"/>
            <a:ext cx="2484900" cy="527700"/>
          </a:xfrm>
          <a:prstGeom prst="rect">
            <a:avLst/>
          </a:prstGeom>
        </p:spPr>
        <p:txBody>
          <a:bodyPr spcFirstLastPara="1" wrap="square" lIns="91425" tIns="91425" rIns="91425" bIns="91425" anchor="t" anchorCtr="0">
            <a:noAutofit/>
          </a:bodyPr>
          <a:lstStyle/>
          <a:p>
            <a:pPr marL="0" indent="0"/>
            <a:r>
              <a:rPr lang="en-US"/>
              <a:t>The main page included </a:t>
            </a:r>
          </a:p>
          <a:p>
            <a:pPr marL="0" indent="0"/>
            <a:r>
              <a:rPr lang="en-US"/>
              <a:t>fashion for men.</a:t>
            </a:r>
          </a:p>
        </p:txBody>
      </p:sp>
      <p:sp>
        <p:nvSpPr>
          <p:cNvPr id="1191" name="Google Shape;1191;p40"/>
          <p:cNvSpPr txBox="1">
            <a:spLocks noGrp="1"/>
          </p:cNvSpPr>
          <p:nvPr>
            <p:ph type="title" idx="8"/>
          </p:nvPr>
        </p:nvSpPr>
        <p:spPr>
          <a:xfrm>
            <a:off x="690950" y="2980071"/>
            <a:ext cx="1120200" cy="81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03</a:t>
            </a:r>
            <a:endParaRPr/>
          </a:p>
        </p:txBody>
      </p:sp>
      <p:sp>
        <p:nvSpPr>
          <p:cNvPr id="1192" name="Google Shape;1192;p40"/>
          <p:cNvSpPr txBox="1">
            <a:spLocks noGrp="1"/>
          </p:cNvSpPr>
          <p:nvPr>
            <p:ph type="title" idx="9"/>
          </p:nvPr>
        </p:nvSpPr>
        <p:spPr>
          <a:xfrm>
            <a:off x="5945875" y="3055328"/>
            <a:ext cx="24849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KIDS</a:t>
            </a:r>
            <a:endParaRPr/>
          </a:p>
        </p:txBody>
      </p:sp>
      <p:sp>
        <p:nvSpPr>
          <p:cNvPr id="1193" name="Google Shape;1193;p40"/>
          <p:cNvSpPr txBox="1">
            <a:spLocks noGrp="1"/>
          </p:cNvSpPr>
          <p:nvPr>
            <p:ph type="subTitle" idx="13"/>
          </p:nvPr>
        </p:nvSpPr>
        <p:spPr>
          <a:xfrm>
            <a:off x="5945875" y="3512208"/>
            <a:ext cx="2484900" cy="527700"/>
          </a:xfrm>
          <a:prstGeom prst="rect">
            <a:avLst/>
          </a:prstGeom>
        </p:spPr>
        <p:txBody>
          <a:bodyPr spcFirstLastPara="1" wrap="square" lIns="91425" tIns="91425" rIns="91425" bIns="91425" anchor="t" anchorCtr="0">
            <a:noAutofit/>
          </a:bodyPr>
          <a:lstStyle/>
          <a:p>
            <a:pPr marL="0" indent="0"/>
            <a:r>
              <a:rPr lang="en-US"/>
              <a:t>The main page included </a:t>
            </a:r>
          </a:p>
          <a:p>
            <a:pPr marL="0" indent="0"/>
            <a:r>
              <a:rPr lang="en-US"/>
              <a:t>fashion for kids.</a:t>
            </a:r>
          </a:p>
        </p:txBody>
      </p:sp>
      <p:sp>
        <p:nvSpPr>
          <p:cNvPr id="1194" name="Google Shape;1194;p40"/>
          <p:cNvSpPr txBox="1">
            <a:spLocks noGrp="1"/>
          </p:cNvSpPr>
          <p:nvPr>
            <p:ph type="title" idx="14"/>
          </p:nvPr>
        </p:nvSpPr>
        <p:spPr>
          <a:xfrm>
            <a:off x="4825575" y="2980071"/>
            <a:ext cx="1120200" cy="81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04</a:t>
            </a:r>
            <a:endParaRPr/>
          </a:p>
        </p:txBody>
      </p:sp>
      <p:sp>
        <p:nvSpPr>
          <p:cNvPr id="1195" name="Google Shape;1195;p40"/>
          <p:cNvSpPr txBox="1">
            <a:spLocks noGrp="1"/>
          </p:cNvSpPr>
          <p:nvPr>
            <p:ph type="title" idx="15"/>
          </p:nvPr>
        </p:nvSpPr>
        <p:spPr>
          <a:xfrm>
            <a:off x="720000" y="472139"/>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CONTENT ON EACH PAGES</a:t>
            </a:r>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11"/>
        <p:cNvGrpSpPr/>
        <p:nvPr/>
      </p:nvGrpSpPr>
      <p:grpSpPr>
        <a:xfrm>
          <a:off x="0" y="0"/>
          <a:ext cx="0" cy="0"/>
          <a:chOff x="0" y="0"/>
          <a:chExt cx="0" cy="0"/>
        </a:xfrm>
      </p:grpSpPr>
      <p:sp>
        <p:nvSpPr>
          <p:cNvPr id="1214" name="Google Shape;1214;p43"/>
          <p:cNvSpPr txBox="1">
            <a:spLocks noGrp="1"/>
          </p:cNvSpPr>
          <p:nvPr>
            <p:ph type="title" idx="4"/>
          </p:nvPr>
        </p:nvSpPr>
        <p:spPr>
          <a:xfrm>
            <a:off x="720000" y="472139"/>
            <a:ext cx="7704000" cy="572700"/>
          </a:xfrm>
          <a:prstGeom prst="rect">
            <a:avLst/>
          </a:prstGeom>
        </p:spPr>
        <p:txBody>
          <a:bodyPr spcFirstLastPara="1" wrap="square" lIns="0" tIns="91425" rIns="91425" bIns="91425" anchor="t" anchorCtr="0">
            <a:noAutofit/>
          </a:bodyPr>
          <a:lstStyle/>
          <a:p>
            <a:pPr marL="0" lvl="0" indent="0" algn="l" rtl="0">
              <a:spcBef>
                <a:spcPts val="0"/>
              </a:spcBef>
              <a:spcAft>
                <a:spcPts val="0"/>
              </a:spcAft>
              <a:buNone/>
            </a:pPr>
            <a:r>
              <a:rPr lang="en"/>
              <a:t>Our Tools</a:t>
            </a:r>
            <a:endParaRPr/>
          </a:p>
        </p:txBody>
      </p:sp>
      <p:sp>
        <p:nvSpPr>
          <p:cNvPr id="1215" name="Google Shape;1215;p43"/>
          <p:cNvSpPr txBox="1">
            <a:spLocks noGrp="1"/>
          </p:cNvSpPr>
          <p:nvPr>
            <p:ph type="title"/>
          </p:nvPr>
        </p:nvSpPr>
        <p:spPr>
          <a:xfrm>
            <a:off x="449204" y="3532365"/>
            <a:ext cx="2469600" cy="558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800"/>
              <a:t>Visual Studio Code</a:t>
            </a:r>
            <a:endParaRPr sz="1800"/>
          </a:p>
        </p:txBody>
      </p:sp>
      <p:sp>
        <p:nvSpPr>
          <p:cNvPr id="1216" name="Google Shape;1216;p43"/>
          <p:cNvSpPr txBox="1">
            <a:spLocks noGrp="1"/>
          </p:cNvSpPr>
          <p:nvPr>
            <p:ph type="title" idx="2"/>
          </p:nvPr>
        </p:nvSpPr>
        <p:spPr>
          <a:xfrm>
            <a:off x="2943211" y="2292300"/>
            <a:ext cx="2469600" cy="558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HTML</a:t>
            </a:r>
            <a:endParaRPr/>
          </a:p>
        </p:txBody>
      </p:sp>
      <p:pic>
        <p:nvPicPr>
          <p:cNvPr id="3" name="Picture 2" descr="Icon&#10;&#10;Description automatically generated">
            <a:extLst>
              <a:ext uri="{FF2B5EF4-FFF2-40B4-BE49-F238E27FC236}">
                <a16:creationId xmlns:a16="http://schemas.microsoft.com/office/drawing/2014/main" id="{CDE59390-9DC8-566D-62D3-A746F951B48E}"/>
              </a:ext>
            </a:extLst>
          </p:cNvPr>
          <p:cNvPicPr>
            <a:picLocks noChangeAspect="1"/>
          </p:cNvPicPr>
          <p:nvPr/>
        </p:nvPicPr>
        <p:blipFill>
          <a:blip r:embed="rId3"/>
          <a:stretch>
            <a:fillRect/>
          </a:stretch>
        </p:blipFill>
        <p:spPr>
          <a:xfrm>
            <a:off x="1203530" y="2506912"/>
            <a:ext cx="960947" cy="960947"/>
          </a:xfrm>
          <a:prstGeom prst="rect">
            <a:avLst/>
          </a:prstGeom>
        </p:spPr>
      </p:pic>
      <p:pic>
        <p:nvPicPr>
          <p:cNvPr id="5" name="Picture 4" descr="Logo&#10;&#10;Description automatically generated">
            <a:extLst>
              <a:ext uri="{FF2B5EF4-FFF2-40B4-BE49-F238E27FC236}">
                <a16:creationId xmlns:a16="http://schemas.microsoft.com/office/drawing/2014/main" id="{CE2BE7CA-FEC9-3424-A5A1-4B003B0022C7}"/>
              </a:ext>
            </a:extLst>
          </p:cNvPr>
          <p:cNvPicPr>
            <a:picLocks noChangeAspect="1"/>
          </p:cNvPicPr>
          <p:nvPr/>
        </p:nvPicPr>
        <p:blipFill>
          <a:blip r:embed="rId4"/>
          <a:stretch>
            <a:fillRect/>
          </a:stretch>
        </p:blipFill>
        <p:spPr>
          <a:xfrm>
            <a:off x="3588327" y="1044839"/>
            <a:ext cx="1179368" cy="1179368"/>
          </a:xfrm>
          <a:prstGeom prst="rect">
            <a:avLst/>
          </a:prstGeom>
        </p:spPr>
      </p:pic>
      <p:pic>
        <p:nvPicPr>
          <p:cNvPr id="7" name="Picture 6" descr="Logo&#10;&#10;Description automatically generated">
            <a:extLst>
              <a:ext uri="{FF2B5EF4-FFF2-40B4-BE49-F238E27FC236}">
                <a16:creationId xmlns:a16="http://schemas.microsoft.com/office/drawing/2014/main" id="{BC1E490A-70CD-99CA-CD4C-27946C67DCB5}"/>
              </a:ext>
            </a:extLst>
          </p:cNvPr>
          <p:cNvPicPr>
            <a:picLocks noChangeAspect="1"/>
          </p:cNvPicPr>
          <p:nvPr/>
        </p:nvPicPr>
        <p:blipFill>
          <a:blip r:embed="rId5"/>
          <a:stretch>
            <a:fillRect/>
          </a:stretch>
        </p:blipFill>
        <p:spPr>
          <a:xfrm>
            <a:off x="6422573" y="1890572"/>
            <a:ext cx="1213449" cy="1213449"/>
          </a:xfrm>
          <a:prstGeom prst="rect">
            <a:avLst/>
          </a:prstGeom>
        </p:spPr>
      </p:pic>
      <p:sp>
        <p:nvSpPr>
          <p:cNvPr id="17" name="Google Shape;1216;p43">
            <a:extLst>
              <a:ext uri="{FF2B5EF4-FFF2-40B4-BE49-F238E27FC236}">
                <a16:creationId xmlns:a16="http://schemas.microsoft.com/office/drawing/2014/main" id="{353032F5-C58B-CDD8-D3D8-3AA4F18A14CF}"/>
              </a:ext>
            </a:extLst>
          </p:cNvPr>
          <p:cNvSpPr txBox="1">
            <a:spLocks/>
          </p:cNvSpPr>
          <p:nvPr/>
        </p:nvSpPr>
        <p:spPr>
          <a:xfrm>
            <a:off x="5794497" y="3148206"/>
            <a:ext cx="2469600" cy="558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500"/>
              <a:buFont typeface="Poppins Black"/>
              <a:buNone/>
              <a:defRPr sz="2300" b="0" i="0" u="none" strike="noStrike" cap="none">
                <a:solidFill>
                  <a:schemeClr val="dk1"/>
                </a:solidFill>
                <a:latin typeface="Poppins Black"/>
                <a:ea typeface="Poppins Black"/>
                <a:cs typeface="Poppins Black"/>
                <a:sym typeface="Poppins Black"/>
              </a:defRPr>
            </a:lvl1pPr>
            <a:lvl2pPr marR="0" lvl="1" algn="l" rtl="0">
              <a:lnSpc>
                <a:spcPct val="100000"/>
              </a:lnSpc>
              <a:spcBef>
                <a:spcPts val="0"/>
              </a:spcBef>
              <a:spcAft>
                <a:spcPts val="0"/>
              </a:spcAft>
              <a:buClr>
                <a:schemeClr val="dk1"/>
              </a:buClr>
              <a:buSzPts val="3500"/>
              <a:buFont typeface="Lexend Tera"/>
              <a:buNone/>
              <a:defRPr sz="3500" b="1" i="0" u="none" strike="noStrike" cap="none">
                <a:solidFill>
                  <a:schemeClr val="dk1"/>
                </a:solidFill>
                <a:latin typeface="Lexend Tera"/>
                <a:ea typeface="Lexend Tera"/>
                <a:cs typeface="Lexend Tera"/>
                <a:sym typeface="Lexend Tera"/>
              </a:defRPr>
            </a:lvl2pPr>
            <a:lvl3pPr marR="0" lvl="2" algn="l" rtl="0">
              <a:lnSpc>
                <a:spcPct val="100000"/>
              </a:lnSpc>
              <a:spcBef>
                <a:spcPts val="0"/>
              </a:spcBef>
              <a:spcAft>
                <a:spcPts val="0"/>
              </a:spcAft>
              <a:buClr>
                <a:schemeClr val="dk1"/>
              </a:buClr>
              <a:buSzPts val="3500"/>
              <a:buFont typeface="Lexend Tera"/>
              <a:buNone/>
              <a:defRPr sz="3500" b="1" i="0" u="none" strike="noStrike" cap="none">
                <a:solidFill>
                  <a:schemeClr val="dk1"/>
                </a:solidFill>
                <a:latin typeface="Lexend Tera"/>
                <a:ea typeface="Lexend Tera"/>
                <a:cs typeface="Lexend Tera"/>
                <a:sym typeface="Lexend Tera"/>
              </a:defRPr>
            </a:lvl3pPr>
            <a:lvl4pPr marR="0" lvl="3" algn="l" rtl="0">
              <a:lnSpc>
                <a:spcPct val="100000"/>
              </a:lnSpc>
              <a:spcBef>
                <a:spcPts val="0"/>
              </a:spcBef>
              <a:spcAft>
                <a:spcPts val="0"/>
              </a:spcAft>
              <a:buClr>
                <a:schemeClr val="dk1"/>
              </a:buClr>
              <a:buSzPts val="3500"/>
              <a:buFont typeface="Lexend Tera"/>
              <a:buNone/>
              <a:defRPr sz="3500" b="1" i="0" u="none" strike="noStrike" cap="none">
                <a:solidFill>
                  <a:schemeClr val="dk1"/>
                </a:solidFill>
                <a:latin typeface="Lexend Tera"/>
                <a:ea typeface="Lexend Tera"/>
                <a:cs typeface="Lexend Tera"/>
                <a:sym typeface="Lexend Tera"/>
              </a:defRPr>
            </a:lvl4pPr>
            <a:lvl5pPr marR="0" lvl="4" algn="l" rtl="0">
              <a:lnSpc>
                <a:spcPct val="100000"/>
              </a:lnSpc>
              <a:spcBef>
                <a:spcPts val="0"/>
              </a:spcBef>
              <a:spcAft>
                <a:spcPts val="0"/>
              </a:spcAft>
              <a:buClr>
                <a:schemeClr val="dk1"/>
              </a:buClr>
              <a:buSzPts val="3500"/>
              <a:buFont typeface="Lexend Tera"/>
              <a:buNone/>
              <a:defRPr sz="3500" b="1" i="0" u="none" strike="noStrike" cap="none">
                <a:solidFill>
                  <a:schemeClr val="dk1"/>
                </a:solidFill>
                <a:latin typeface="Lexend Tera"/>
                <a:ea typeface="Lexend Tera"/>
                <a:cs typeface="Lexend Tera"/>
                <a:sym typeface="Lexend Tera"/>
              </a:defRPr>
            </a:lvl5pPr>
            <a:lvl6pPr marR="0" lvl="5" algn="l" rtl="0">
              <a:lnSpc>
                <a:spcPct val="100000"/>
              </a:lnSpc>
              <a:spcBef>
                <a:spcPts val="0"/>
              </a:spcBef>
              <a:spcAft>
                <a:spcPts val="0"/>
              </a:spcAft>
              <a:buClr>
                <a:schemeClr val="dk1"/>
              </a:buClr>
              <a:buSzPts val="3500"/>
              <a:buFont typeface="Lexend Tera"/>
              <a:buNone/>
              <a:defRPr sz="3500" b="1" i="0" u="none" strike="noStrike" cap="none">
                <a:solidFill>
                  <a:schemeClr val="dk1"/>
                </a:solidFill>
                <a:latin typeface="Lexend Tera"/>
                <a:ea typeface="Lexend Tera"/>
                <a:cs typeface="Lexend Tera"/>
                <a:sym typeface="Lexend Tera"/>
              </a:defRPr>
            </a:lvl6pPr>
            <a:lvl7pPr marR="0" lvl="6" algn="l" rtl="0">
              <a:lnSpc>
                <a:spcPct val="100000"/>
              </a:lnSpc>
              <a:spcBef>
                <a:spcPts val="0"/>
              </a:spcBef>
              <a:spcAft>
                <a:spcPts val="0"/>
              </a:spcAft>
              <a:buClr>
                <a:schemeClr val="dk1"/>
              </a:buClr>
              <a:buSzPts val="3500"/>
              <a:buFont typeface="Lexend Tera"/>
              <a:buNone/>
              <a:defRPr sz="3500" b="1" i="0" u="none" strike="noStrike" cap="none">
                <a:solidFill>
                  <a:schemeClr val="dk1"/>
                </a:solidFill>
                <a:latin typeface="Lexend Tera"/>
                <a:ea typeface="Lexend Tera"/>
                <a:cs typeface="Lexend Tera"/>
                <a:sym typeface="Lexend Tera"/>
              </a:defRPr>
            </a:lvl7pPr>
            <a:lvl8pPr marR="0" lvl="7" algn="l" rtl="0">
              <a:lnSpc>
                <a:spcPct val="100000"/>
              </a:lnSpc>
              <a:spcBef>
                <a:spcPts val="0"/>
              </a:spcBef>
              <a:spcAft>
                <a:spcPts val="0"/>
              </a:spcAft>
              <a:buClr>
                <a:schemeClr val="dk1"/>
              </a:buClr>
              <a:buSzPts val="3500"/>
              <a:buFont typeface="Lexend Tera"/>
              <a:buNone/>
              <a:defRPr sz="3500" b="1" i="0" u="none" strike="noStrike" cap="none">
                <a:solidFill>
                  <a:schemeClr val="dk1"/>
                </a:solidFill>
                <a:latin typeface="Lexend Tera"/>
                <a:ea typeface="Lexend Tera"/>
                <a:cs typeface="Lexend Tera"/>
                <a:sym typeface="Lexend Tera"/>
              </a:defRPr>
            </a:lvl8pPr>
            <a:lvl9pPr marR="0" lvl="8" algn="l" rtl="0">
              <a:lnSpc>
                <a:spcPct val="100000"/>
              </a:lnSpc>
              <a:spcBef>
                <a:spcPts val="0"/>
              </a:spcBef>
              <a:spcAft>
                <a:spcPts val="0"/>
              </a:spcAft>
              <a:buClr>
                <a:schemeClr val="dk1"/>
              </a:buClr>
              <a:buSzPts val="3500"/>
              <a:buFont typeface="Lexend Tera"/>
              <a:buNone/>
              <a:defRPr sz="3500" b="1" i="0" u="none" strike="noStrike" cap="none">
                <a:solidFill>
                  <a:schemeClr val="dk1"/>
                </a:solidFill>
                <a:latin typeface="Lexend Tera"/>
                <a:ea typeface="Lexend Tera"/>
                <a:cs typeface="Lexend Tera"/>
                <a:sym typeface="Lexend Tera"/>
              </a:defRPr>
            </a:lvl9pPr>
          </a:lstStyle>
          <a:p>
            <a:r>
              <a:rPr lang="en-US"/>
              <a:t>CSS</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224"/>
        <p:cNvGrpSpPr/>
        <p:nvPr/>
      </p:nvGrpSpPr>
      <p:grpSpPr>
        <a:xfrm>
          <a:off x="0" y="0"/>
          <a:ext cx="0" cy="0"/>
          <a:chOff x="0" y="0"/>
          <a:chExt cx="0" cy="0"/>
        </a:xfrm>
      </p:grpSpPr>
      <p:sp>
        <p:nvSpPr>
          <p:cNvPr id="1225" name="Google Shape;1225;p44"/>
          <p:cNvSpPr txBox="1">
            <a:spLocks noGrp="1"/>
          </p:cNvSpPr>
          <p:nvPr>
            <p:ph type="title" idx="2"/>
          </p:nvPr>
        </p:nvSpPr>
        <p:spPr>
          <a:xfrm>
            <a:off x="690950" y="722525"/>
            <a:ext cx="3531300" cy="2088600"/>
          </a:xfrm>
          <a:prstGeom prst="rect">
            <a:avLst/>
          </a:prstGeom>
        </p:spPr>
        <p:txBody>
          <a:bodyPr spcFirstLastPara="1" wrap="square" lIns="0" tIns="91425" rIns="91425" bIns="91425" anchor="b" anchorCtr="0">
            <a:noAutofit/>
          </a:bodyPr>
          <a:lstStyle/>
          <a:p>
            <a:pPr marL="0" lvl="0" indent="0" algn="l" rtl="0">
              <a:spcBef>
                <a:spcPts val="0"/>
              </a:spcBef>
              <a:spcAft>
                <a:spcPts val="0"/>
              </a:spcAft>
              <a:buNone/>
            </a:pPr>
            <a:r>
              <a:rPr lang="en">
                <a:latin typeface="Poppins ExtraBold"/>
                <a:ea typeface="Poppins ExtraBold"/>
                <a:cs typeface="Poppins ExtraBold"/>
                <a:sym typeface="Poppins ExtraBold"/>
              </a:rPr>
              <a:t>01</a:t>
            </a:r>
            <a:endParaRPr>
              <a:latin typeface="Poppins ExtraBold"/>
              <a:ea typeface="Poppins ExtraBold"/>
              <a:cs typeface="Poppins ExtraBold"/>
              <a:sym typeface="Poppins ExtraBold"/>
            </a:endParaRPr>
          </a:p>
        </p:txBody>
      </p:sp>
      <p:sp>
        <p:nvSpPr>
          <p:cNvPr id="1226" name="Google Shape;1226;p44"/>
          <p:cNvSpPr txBox="1">
            <a:spLocks noGrp="1"/>
          </p:cNvSpPr>
          <p:nvPr>
            <p:ph type="title"/>
          </p:nvPr>
        </p:nvSpPr>
        <p:spPr>
          <a:xfrm>
            <a:off x="690950" y="2686775"/>
            <a:ext cx="4887900" cy="952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HOME</a:t>
            </a:r>
            <a:endParaRPr/>
          </a:p>
        </p:txBody>
      </p:sp>
      <p:sp>
        <p:nvSpPr>
          <p:cNvPr id="4" name="Google Shape;1184;p40">
            <a:extLst>
              <a:ext uri="{FF2B5EF4-FFF2-40B4-BE49-F238E27FC236}">
                <a16:creationId xmlns:a16="http://schemas.microsoft.com/office/drawing/2014/main" id="{5DF2F2A0-A5BA-4333-E056-DA7A81753A4E}"/>
              </a:ext>
            </a:extLst>
          </p:cNvPr>
          <p:cNvSpPr txBox="1">
            <a:spLocks/>
          </p:cNvSpPr>
          <p:nvPr/>
        </p:nvSpPr>
        <p:spPr>
          <a:xfrm>
            <a:off x="657417" y="3463313"/>
            <a:ext cx="4145484" cy="46300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Lato"/>
              <a:buNone/>
              <a:defRPr sz="1800" b="0" i="0" u="none" strike="noStrike" cap="none">
                <a:solidFill>
                  <a:schemeClr val="dk1"/>
                </a:solidFill>
                <a:latin typeface="Lato"/>
                <a:ea typeface="Lato"/>
                <a:cs typeface="Lato"/>
                <a:sym typeface="Lato"/>
              </a:defRPr>
            </a:lvl1pPr>
            <a:lvl2pPr marL="914400" marR="0" lvl="1" indent="-317500" algn="ctr" rtl="0">
              <a:lnSpc>
                <a:spcPct val="100000"/>
              </a:lnSpc>
              <a:spcBef>
                <a:spcPts val="160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2pPr>
            <a:lvl3pPr marL="1371600" marR="0" lvl="2" indent="-317500" algn="ctr" rtl="0">
              <a:lnSpc>
                <a:spcPct val="100000"/>
              </a:lnSpc>
              <a:spcBef>
                <a:spcPts val="160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3pPr>
            <a:lvl4pPr marL="1828800" marR="0" lvl="3" indent="-317500" algn="ctr" rtl="0">
              <a:lnSpc>
                <a:spcPct val="100000"/>
              </a:lnSpc>
              <a:spcBef>
                <a:spcPts val="160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4pPr>
            <a:lvl5pPr marL="2286000" marR="0" lvl="4" indent="-317500" algn="ctr" rtl="0">
              <a:lnSpc>
                <a:spcPct val="100000"/>
              </a:lnSpc>
              <a:spcBef>
                <a:spcPts val="160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5pPr>
            <a:lvl6pPr marL="2743200" marR="0" lvl="5" indent="-317500" algn="ctr" rtl="0">
              <a:lnSpc>
                <a:spcPct val="100000"/>
              </a:lnSpc>
              <a:spcBef>
                <a:spcPts val="160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6pPr>
            <a:lvl7pPr marL="3200400" marR="0" lvl="6" indent="-317500" algn="ctr" rtl="0">
              <a:lnSpc>
                <a:spcPct val="100000"/>
              </a:lnSpc>
              <a:spcBef>
                <a:spcPts val="160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7pPr>
            <a:lvl8pPr marL="3657600" marR="0" lvl="7" indent="-317500" algn="ctr" rtl="0">
              <a:lnSpc>
                <a:spcPct val="100000"/>
              </a:lnSpc>
              <a:spcBef>
                <a:spcPts val="160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8pPr>
            <a:lvl9pPr marL="4114800" marR="0" lvl="8" indent="-317500" algn="ctr" rtl="0">
              <a:lnSpc>
                <a:spcPct val="100000"/>
              </a:lnSpc>
              <a:spcBef>
                <a:spcPts val="1600"/>
              </a:spcBef>
              <a:spcAft>
                <a:spcPts val="1600"/>
              </a:spcAft>
              <a:buClr>
                <a:schemeClr val="dk1"/>
              </a:buClr>
              <a:buSzPts val="1400"/>
              <a:buFont typeface="Lato"/>
              <a:buNone/>
              <a:defRPr sz="1400" b="0" i="0" u="none" strike="noStrike" cap="none">
                <a:solidFill>
                  <a:schemeClr val="dk1"/>
                </a:solidFill>
                <a:latin typeface="Lato"/>
                <a:ea typeface="Lato"/>
                <a:cs typeface="Lato"/>
                <a:sym typeface="Lato"/>
              </a:defRPr>
            </a:lvl9pPr>
          </a:lstStyle>
          <a:p>
            <a:pPr marL="0" indent="0"/>
            <a:r>
              <a:rPr lang="th-TH"/>
              <a:t>The </a:t>
            </a:r>
            <a:r>
              <a:rPr lang="th-TH" err="1"/>
              <a:t>main</a:t>
            </a:r>
            <a:r>
              <a:rPr lang="th-TH"/>
              <a:t> </a:t>
            </a:r>
            <a:r>
              <a:rPr lang="th-TH" err="1"/>
              <a:t>page</a:t>
            </a:r>
            <a:r>
              <a:rPr lang="th-TH"/>
              <a:t> </a:t>
            </a:r>
            <a:r>
              <a:rPr lang="th-TH" err="1"/>
              <a:t>brand</a:t>
            </a:r>
            <a:r>
              <a:rPr lang="th-TH"/>
              <a:t> of KLAXHON.</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31"/>
        <p:cNvGrpSpPr/>
        <p:nvPr/>
      </p:nvGrpSpPr>
      <p:grpSpPr>
        <a:xfrm>
          <a:off x="0" y="0"/>
          <a:ext cx="0" cy="0"/>
          <a:chOff x="0" y="0"/>
          <a:chExt cx="0" cy="0"/>
        </a:xfrm>
      </p:grpSpPr>
      <p:sp>
        <p:nvSpPr>
          <p:cNvPr id="1233" name="Google Shape;1233;p45"/>
          <p:cNvSpPr txBox="1">
            <a:spLocks noGrp="1"/>
          </p:cNvSpPr>
          <p:nvPr>
            <p:ph type="title"/>
          </p:nvPr>
        </p:nvSpPr>
        <p:spPr>
          <a:xfrm>
            <a:off x="370672" y="368913"/>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Elements of home’s page</a:t>
            </a:r>
            <a:endParaRPr/>
          </a:p>
        </p:txBody>
      </p:sp>
      <p:sp>
        <p:nvSpPr>
          <p:cNvPr id="31" name="TextBox 30">
            <a:extLst>
              <a:ext uri="{FF2B5EF4-FFF2-40B4-BE49-F238E27FC236}">
                <a16:creationId xmlns:a16="http://schemas.microsoft.com/office/drawing/2014/main" id="{73DB6635-B27D-76B2-8A67-83844D1B6033}"/>
              </a:ext>
            </a:extLst>
          </p:cNvPr>
          <p:cNvSpPr txBox="1"/>
          <p:nvPr/>
        </p:nvSpPr>
        <p:spPr>
          <a:xfrm>
            <a:off x="5450812" y="3162636"/>
            <a:ext cx="914400" cy="307777"/>
          </a:xfrm>
          <a:prstGeom prst="rect">
            <a:avLst/>
          </a:prstGeom>
          <a:noFill/>
        </p:spPr>
        <p:txBody>
          <a:bodyPr wrap="square" rtlCol="0">
            <a:spAutoFit/>
          </a:bodyPr>
          <a:lstStyle/>
          <a:p>
            <a:r>
              <a:rPr lang="en-US">
                <a:solidFill>
                  <a:schemeClr val="bg1"/>
                </a:solidFill>
              </a:rPr>
              <a:t>Page 3</a:t>
            </a:r>
          </a:p>
        </p:txBody>
      </p:sp>
      <p:sp>
        <p:nvSpPr>
          <p:cNvPr id="34" name="TextBox 33">
            <a:extLst>
              <a:ext uri="{FF2B5EF4-FFF2-40B4-BE49-F238E27FC236}">
                <a16:creationId xmlns:a16="http://schemas.microsoft.com/office/drawing/2014/main" id="{3D0079DC-3E5B-8F1E-FA89-5989D91B9838}"/>
              </a:ext>
            </a:extLst>
          </p:cNvPr>
          <p:cNvSpPr txBox="1"/>
          <p:nvPr/>
        </p:nvSpPr>
        <p:spPr>
          <a:xfrm>
            <a:off x="1087178" y="3425378"/>
            <a:ext cx="914400" cy="307777"/>
          </a:xfrm>
          <a:prstGeom prst="rect">
            <a:avLst/>
          </a:prstGeom>
          <a:noFill/>
        </p:spPr>
        <p:txBody>
          <a:bodyPr wrap="square" rtlCol="0">
            <a:spAutoFit/>
          </a:bodyPr>
          <a:lstStyle/>
          <a:p>
            <a:r>
              <a:rPr lang="en-US">
                <a:solidFill>
                  <a:schemeClr val="bg1"/>
                </a:solidFill>
              </a:rPr>
              <a:t>Page 3</a:t>
            </a:r>
          </a:p>
        </p:txBody>
      </p:sp>
      <p:grpSp>
        <p:nvGrpSpPr>
          <p:cNvPr id="32" name="Group 31">
            <a:extLst>
              <a:ext uri="{FF2B5EF4-FFF2-40B4-BE49-F238E27FC236}">
                <a16:creationId xmlns:a16="http://schemas.microsoft.com/office/drawing/2014/main" id="{ABC7964C-0BDA-AD1B-1636-6A2D47C8B5CC}"/>
              </a:ext>
            </a:extLst>
          </p:cNvPr>
          <p:cNvGrpSpPr/>
          <p:nvPr/>
        </p:nvGrpSpPr>
        <p:grpSpPr>
          <a:xfrm>
            <a:off x="407100" y="1044839"/>
            <a:ext cx="6637935" cy="2224635"/>
            <a:chOff x="407100" y="1044839"/>
            <a:chExt cx="6637935" cy="2224635"/>
          </a:xfrm>
        </p:grpSpPr>
        <p:sp>
          <p:nvSpPr>
            <p:cNvPr id="24" name="TextBox 23">
              <a:extLst>
                <a:ext uri="{FF2B5EF4-FFF2-40B4-BE49-F238E27FC236}">
                  <a16:creationId xmlns:a16="http://schemas.microsoft.com/office/drawing/2014/main" id="{A2546D5C-748C-0D31-207A-CBE02FC9A182}"/>
                </a:ext>
              </a:extLst>
            </p:cNvPr>
            <p:cNvSpPr txBox="1"/>
            <p:nvPr/>
          </p:nvSpPr>
          <p:spPr>
            <a:xfrm>
              <a:off x="5278580" y="1089894"/>
              <a:ext cx="1766455" cy="307777"/>
            </a:xfrm>
            <a:prstGeom prst="rect">
              <a:avLst/>
            </a:prstGeom>
            <a:noFill/>
          </p:spPr>
          <p:txBody>
            <a:bodyPr wrap="square" rtlCol="0">
              <a:spAutoFit/>
            </a:bodyPr>
            <a:lstStyle/>
            <a:p>
              <a:r>
                <a:rPr lang="en-US"/>
                <a:t>Navigation bar</a:t>
              </a:r>
            </a:p>
          </p:txBody>
        </p:sp>
        <p:grpSp>
          <p:nvGrpSpPr>
            <p:cNvPr id="27" name="Group 26">
              <a:extLst>
                <a:ext uri="{FF2B5EF4-FFF2-40B4-BE49-F238E27FC236}">
                  <a16:creationId xmlns:a16="http://schemas.microsoft.com/office/drawing/2014/main" id="{69DD1096-EC65-AFD9-F162-79BC10BF48D9}"/>
                </a:ext>
              </a:extLst>
            </p:cNvPr>
            <p:cNvGrpSpPr/>
            <p:nvPr/>
          </p:nvGrpSpPr>
          <p:grpSpPr>
            <a:xfrm>
              <a:off x="407100" y="1044839"/>
              <a:ext cx="4423912" cy="2224635"/>
              <a:chOff x="342052" y="1044839"/>
              <a:chExt cx="4423912" cy="2224635"/>
            </a:xfrm>
          </p:grpSpPr>
          <p:pic>
            <p:nvPicPr>
              <p:cNvPr id="7" name="Picture 6">
                <a:extLst>
                  <a:ext uri="{FF2B5EF4-FFF2-40B4-BE49-F238E27FC236}">
                    <a16:creationId xmlns:a16="http://schemas.microsoft.com/office/drawing/2014/main" id="{8F6D343F-073D-007F-8028-64D96C0C6306}"/>
                  </a:ext>
                </a:extLst>
              </p:cNvPr>
              <p:cNvPicPr>
                <a:picLocks noChangeAspect="1"/>
              </p:cNvPicPr>
              <p:nvPr/>
            </p:nvPicPr>
            <p:blipFill>
              <a:blip r:embed="rId3"/>
              <a:stretch>
                <a:fillRect/>
              </a:stretch>
            </p:blipFill>
            <p:spPr>
              <a:xfrm>
                <a:off x="342052" y="1044839"/>
                <a:ext cx="4423912" cy="2224635"/>
              </a:xfrm>
              <a:prstGeom prst="rect">
                <a:avLst/>
              </a:prstGeom>
            </p:spPr>
          </p:pic>
          <p:sp>
            <p:nvSpPr>
              <p:cNvPr id="26" name="TextBox 25">
                <a:extLst>
                  <a:ext uri="{FF2B5EF4-FFF2-40B4-BE49-F238E27FC236}">
                    <a16:creationId xmlns:a16="http://schemas.microsoft.com/office/drawing/2014/main" id="{3AC05ABC-E58E-EC21-74F4-4745D97F316C}"/>
                  </a:ext>
                </a:extLst>
              </p:cNvPr>
              <p:cNvSpPr txBox="1"/>
              <p:nvPr/>
            </p:nvSpPr>
            <p:spPr>
              <a:xfrm>
                <a:off x="342052" y="1207847"/>
                <a:ext cx="914400" cy="307777"/>
              </a:xfrm>
              <a:prstGeom prst="rect">
                <a:avLst/>
              </a:prstGeom>
              <a:noFill/>
            </p:spPr>
            <p:txBody>
              <a:bodyPr wrap="square" rtlCol="0">
                <a:spAutoFit/>
              </a:bodyPr>
              <a:lstStyle/>
              <a:p>
                <a:r>
                  <a:rPr lang="en-US">
                    <a:solidFill>
                      <a:schemeClr val="bg1"/>
                    </a:solidFill>
                  </a:rPr>
                  <a:t>Page 1</a:t>
                </a:r>
              </a:p>
            </p:txBody>
          </p:sp>
        </p:grpSp>
        <p:cxnSp>
          <p:nvCxnSpPr>
            <p:cNvPr id="17" name="Straight Arrow Connector 16">
              <a:extLst>
                <a:ext uri="{FF2B5EF4-FFF2-40B4-BE49-F238E27FC236}">
                  <a16:creationId xmlns:a16="http://schemas.microsoft.com/office/drawing/2014/main" id="{C5AABAC8-41D7-21A5-9218-F6E5ABB14522}"/>
                </a:ext>
              </a:extLst>
            </p:cNvPr>
            <p:cNvCxnSpPr>
              <a:cxnSpLocks/>
            </p:cNvCxnSpPr>
            <p:nvPr/>
          </p:nvCxnSpPr>
          <p:spPr>
            <a:xfrm flipH="1" flipV="1">
              <a:off x="4767314" y="1129482"/>
              <a:ext cx="574964" cy="114301"/>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grpSp>
      <p:grpSp>
        <p:nvGrpSpPr>
          <p:cNvPr id="28" name="Group 27">
            <a:extLst>
              <a:ext uri="{FF2B5EF4-FFF2-40B4-BE49-F238E27FC236}">
                <a16:creationId xmlns:a16="http://schemas.microsoft.com/office/drawing/2014/main" id="{E8062276-2296-674F-A9CC-15F7B0DF801A}"/>
              </a:ext>
            </a:extLst>
          </p:cNvPr>
          <p:cNvGrpSpPr/>
          <p:nvPr/>
        </p:nvGrpSpPr>
        <p:grpSpPr>
          <a:xfrm>
            <a:off x="4335131" y="1769313"/>
            <a:ext cx="4521608" cy="2165377"/>
            <a:chOff x="4357253" y="1769313"/>
            <a:chExt cx="4521608" cy="2165377"/>
          </a:xfrm>
        </p:grpSpPr>
        <p:pic>
          <p:nvPicPr>
            <p:cNvPr id="9" name="Picture 8">
              <a:extLst>
                <a:ext uri="{FF2B5EF4-FFF2-40B4-BE49-F238E27FC236}">
                  <a16:creationId xmlns:a16="http://schemas.microsoft.com/office/drawing/2014/main" id="{7D616B41-E926-B360-35CE-B2CAB619B9E3}"/>
                </a:ext>
              </a:extLst>
            </p:cNvPr>
            <p:cNvPicPr>
              <a:picLocks noChangeAspect="1"/>
            </p:cNvPicPr>
            <p:nvPr/>
          </p:nvPicPr>
          <p:blipFill>
            <a:blip r:embed="rId4"/>
            <a:stretch>
              <a:fillRect/>
            </a:stretch>
          </p:blipFill>
          <p:spPr>
            <a:xfrm>
              <a:off x="4357253" y="1769313"/>
              <a:ext cx="4521608" cy="2165377"/>
            </a:xfrm>
            <a:prstGeom prst="rect">
              <a:avLst/>
            </a:prstGeom>
          </p:spPr>
        </p:pic>
        <p:sp>
          <p:nvSpPr>
            <p:cNvPr id="29" name="TextBox 28">
              <a:extLst>
                <a:ext uri="{FF2B5EF4-FFF2-40B4-BE49-F238E27FC236}">
                  <a16:creationId xmlns:a16="http://schemas.microsoft.com/office/drawing/2014/main" id="{40C2191D-52DC-94A8-9894-1A86A7FBE96C}"/>
                </a:ext>
              </a:extLst>
            </p:cNvPr>
            <p:cNvSpPr txBox="1"/>
            <p:nvPr/>
          </p:nvSpPr>
          <p:spPr>
            <a:xfrm>
              <a:off x="4364180" y="1914281"/>
              <a:ext cx="914400" cy="307777"/>
            </a:xfrm>
            <a:prstGeom prst="rect">
              <a:avLst/>
            </a:prstGeom>
            <a:noFill/>
          </p:spPr>
          <p:txBody>
            <a:bodyPr wrap="square" rtlCol="0">
              <a:spAutoFit/>
            </a:bodyPr>
            <a:lstStyle/>
            <a:p>
              <a:r>
                <a:rPr lang="en-US"/>
                <a:t>Page 2</a:t>
              </a:r>
            </a:p>
          </p:txBody>
        </p:sp>
      </p:grpSp>
      <p:grpSp>
        <p:nvGrpSpPr>
          <p:cNvPr id="33" name="Group 32">
            <a:extLst>
              <a:ext uri="{FF2B5EF4-FFF2-40B4-BE49-F238E27FC236}">
                <a16:creationId xmlns:a16="http://schemas.microsoft.com/office/drawing/2014/main" id="{C7332F02-815B-6120-1AA0-903412C95DBA}"/>
              </a:ext>
            </a:extLst>
          </p:cNvPr>
          <p:cNvGrpSpPr/>
          <p:nvPr/>
        </p:nvGrpSpPr>
        <p:grpSpPr>
          <a:xfrm>
            <a:off x="1341997" y="3144792"/>
            <a:ext cx="5285509" cy="1907738"/>
            <a:chOff x="1341997" y="3144792"/>
            <a:chExt cx="5285509" cy="1907738"/>
          </a:xfrm>
        </p:grpSpPr>
        <p:pic>
          <p:nvPicPr>
            <p:cNvPr id="13" name="Picture 12">
              <a:extLst>
                <a:ext uri="{FF2B5EF4-FFF2-40B4-BE49-F238E27FC236}">
                  <a16:creationId xmlns:a16="http://schemas.microsoft.com/office/drawing/2014/main" id="{2FF352EC-224A-E5DF-61F3-936D3DED8358}"/>
                </a:ext>
              </a:extLst>
            </p:cNvPr>
            <p:cNvPicPr>
              <a:picLocks noChangeAspect="1"/>
            </p:cNvPicPr>
            <p:nvPr/>
          </p:nvPicPr>
          <p:blipFill>
            <a:blip r:embed="rId5"/>
            <a:stretch>
              <a:fillRect/>
            </a:stretch>
          </p:blipFill>
          <p:spPr>
            <a:xfrm>
              <a:off x="1341997" y="3144792"/>
              <a:ext cx="5285509" cy="1907738"/>
            </a:xfrm>
            <a:prstGeom prst="rect">
              <a:avLst/>
            </a:prstGeom>
          </p:spPr>
        </p:pic>
        <p:sp>
          <p:nvSpPr>
            <p:cNvPr id="37" name="TextBox 36">
              <a:extLst>
                <a:ext uri="{FF2B5EF4-FFF2-40B4-BE49-F238E27FC236}">
                  <a16:creationId xmlns:a16="http://schemas.microsoft.com/office/drawing/2014/main" id="{09DF9BA1-2C99-D1FB-D6F9-4E3F0586BE94}"/>
                </a:ext>
              </a:extLst>
            </p:cNvPr>
            <p:cNvSpPr txBox="1"/>
            <p:nvPr/>
          </p:nvSpPr>
          <p:spPr>
            <a:xfrm>
              <a:off x="1341997" y="3387263"/>
              <a:ext cx="914400" cy="307777"/>
            </a:xfrm>
            <a:prstGeom prst="rect">
              <a:avLst/>
            </a:prstGeom>
            <a:noFill/>
          </p:spPr>
          <p:txBody>
            <a:bodyPr wrap="square" rtlCol="0">
              <a:spAutoFit/>
            </a:bodyPr>
            <a:lstStyle/>
            <a:p>
              <a:r>
                <a:rPr lang="en-US">
                  <a:solidFill>
                    <a:schemeClr val="bg1"/>
                  </a:solidFill>
                </a:rPr>
                <a:t>Page 3</a:t>
              </a:r>
            </a:p>
          </p:txBody>
        </p:sp>
        <p:sp>
          <p:nvSpPr>
            <p:cNvPr id="35" name="TextBox 34">
              <a:extLst>
                <a:ext uri="{FF2B5EF4-FFF2-40B4-BE49-F238E27FC236}">
                  <a16:creationId xmlns:a16="http://schemas.microsoft.com/office/drawing/2014/main" id="{BB8AAC6B-264A-D641-8C61-288A9F7C2662}"/>
                </a:ext>
              </a:extLst>
            </p:cNvPr>
            <p:cNvSpPr txBox="1"/>
            <p:nvPr/>
          </p:nvSpPr>
          <p:spPr>
            <a:xfrm>
              <a:off x="1341997" y="4363584"/>
              <a:ext cx="914400" cy="307777"/>
            </a:xfrm>
            <a:prstGeom prst="rect">
              <a:avLst/>
            </a:prstGeom>
            <a:noFill/>
          </p:spPr>
          <p:txBody>
            <a:bodyPr wrap="square" rtlCol="0">
              <a:spAutoFit/>
            </a:bodyPr>
            <a:lstStyle/>
            <a:p>
              <a:r>
                <a:rPr lang="en-US"/>
                <a:t>Page 4</a:t>
              </a:r>
            </a:p>
          </p:txBody>
        </p:sp>
      </p:grpSp>
      <p:pic>
        <p:nvPicPr>
          <p:cNvPr id="2" name="รูปภาพ 2">
            <a:extLst>
              <a:ext uri="{FF2B5EF4-FFF2-40B4-BE49-F238E27FC236}">
                <a16:creationId xmlns:a16="http://schemas.microsoft.com/office/drawing/2014/main" id="{E53D1D40-C9FB-084B-D86D-BFC802153D31}"/>
              </a:ext>
            </a:extLst>
          </p:cNvPr>
          <p:cNvPicPr>
            <a:picLocks noChangeAspect="1"/>
          </p:cNvPicPr>
          <p:nvPr/>
        </p:nvPicPr>
        <p:blipFill>
          <a:blip r:embed="rId6"/>
          <a:stretch>
            <a:fillRect/>
          </a:stretch>
        </p:blipFill>
        <p:spPr>
          <a:xfrm>
            <a:off x="6701659" y="209210"/>
            <a:ext cx="2743200" cy="1388046"/>
          </a:xfrm>
          <a:prstGeom prst="rect">
            <a:avLst/>
          </a:prstGeom>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500"/>
                                        <p:tgtEl>
                                          <p:spTgt spid="2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3"/>
                                        </p:tgtEl>
                                        <p:attrNameLst>
                                          <p:attrName>style.visibility</p:attrName>
                                        </p:attrNameLst>
                                      </p:cBhvr>
                                      <p:to>
                                        <p:strVal val="visible"/>
                                      </p:to>
                                    </p:set>
                                    <p:animEffect transition="in" filter="fade">
                                      <p:cBhvr>
                                        <p:cTn id="17" dur="500"/>
                                        <p:tgtEl>
                                          <p:spTgt spid="3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237"/>
        <p:cNvGrpSpPr/>
        <p:nvPr/>
      </p:nvGrpSpPr>
      <p:grpSpPr>
        <a:xfrm>
          <a:off x="0" y="0"/>
          <a:ext cx="0" cy="0"/>
          <a:chOff x="0" y="0"/>
          <a:chExt cx="0" cy="0"/>
        </a:xfrm>
      </p:grpSpPr>
      <p:pic>
        <p:nvPicPr>
          <p:cNvPr id="7" name="Picture 6">
            <a:extLst>
              <a:ext uri="{FF2B5EF4-FFF2-40B4-BE49-F238E27FC236}">
                <a16:creationId xmlns:a16="http://schemas.microsoft.com/office/drawing/2014/main" id="{F72DE585-915B-94E2-698E-353008650A86}"/>
              </a:ext>
            </a:extLst>
          </p:cNvPr>
          <p:cNvPicPr>
            <a:picLocks noChangeAspect="1"/>
          </p:cNvPicPr>
          <p:nvPr/>
        </p:nvPicPr>
        <p:blipFill rotWithShape="1">
          <a:blip r:embed="rId3"/>
          <a:srcRect r="74" b="9434"/>
          <a:stretch/>
        </p:blipFill>
        <p:spPr>
          <a:xfrm>
            <a:off x="104591" y="744792"/>
            <a:ext cx="8804245" cy="315816"/>
          </a:xfrm>
          <a:prstGeom prst="rect">
            <a:avLst/>
          </a:prstGeom>
        </p:spPr>
      </p:pic>
      <p:sp>
        <p:nvSpPr>
          <p:cNvPr id="11" name="Google Shape;1255;p47">
            <a:extLst>
              <a:ext uri="{FF2B5EF4-FFF2-40B4-BE49-F238E27FC236}">
                <a16:creationId xmlns:a16="http://schemas.microsoft.com/office/drawing/2014/main" id="{5449C7CD-FDFF-354B-A933-816B77F7339F}"/>
              </a:ext>
            </a:extLst>
          </p:cNvPr>
          <p:cNvSpPr txBox="1">
            <a:spLocks/>
          </p:cNvSpPr>
          <p:nvPr/>
        </p:nvSpPr>
        <p:spPr>
          <a:xfrm>
            <a:off x="2448748" y="190246"/>
            <a:ext cx="3936476" cy="555192"/>
          </a:xfrm>
          <a:prstGeom prst="rect">
            <a:avLst/>
          </a:prstGeom>
        </p:spPr>
        <p:txBody>
          <a:bodyPr spcFirstLastPara="1" wrap="square" lIns="0"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400">
                <a:latin typeface="Poppins Black"/>
                <a:cs typeface="Poppins Black"/>
              </a:rPr>
              <a:t>HOME : Navigation bar</a:t>
            </a:r>
          </a:p>
        </p:txBody>
      </p:sp>
      <p:pic>
        <p:nvPicPr>
          <p:cNvPr id="2" name="รูปภาพ 2" descr="รูปภาพประกอบด้วย ข้อความ&#10;&#10;คำอธิบายจะถูกสร้างขึ้นโดยอัตโนมัติ">
            <a:extLst>
              <a:ext uri="{FF2B5EF4-FFF2-40B4-BE49-F238E27FC236}">
                <a16:creationId xmlns:a16="http://schemas.microsoft.com/office/drawing/2014/main" id="{9CCF7D70-50F8-7F38-C039-3B177276BE88}"/>
              </a:ext>
            </a:extLst>
          </p:cNvPr>
          <p:cNvPicPr>
            <a:picLocks noChangeAspect="1"/>
          </p:cNvPicPr>
          <p:nvPr/>
        </p:nvPicPr>
        <p:blipFill>
          <a:blip r:embed="rId4"/>
          <a:stretch>
            <a:fillRect/>
          </a:stretch>
        </p:blipFill>
        <p:spPr>
          <a:xfrm>
            <a:off x="2510658" y="1435196"/>
            <a:ext cx="3938751" cy="2640971"/>
          </a:xfrm>
          <a:prstGeom prst="rect">
            <a:avLst/>
          </a:prstGeom>
        </p:spPr>
      </p:pic>
      <p:pic>
        <p:nvPicPr>
          <p:cNvPr id="3" name="Picture 4" descr="Logo&#10;&#10;Description automatically generated">
            <a:extLst>
              <a:ext uri="{FF2B5EF4-FFF2-40B4-BE49-F238E27FC236}">
                <a16:creationId xmlns:a16="http://schemas.microsoft.com/office/drawing/2014/main" id="{14D08379-0874-4DEC-783E-A68A7CDDD679}"/>
              </a:ext>
            </a:extLst>
          </p:cNvPr>
          <p:cNvPicPr>
            <a:picLocks noChangeAspect="1"/>
          </p:cNvPicPr>
          <p:nvPr/>
        </p:nvPicPr>
        <p:blipFill>
          <a:blip r:embed="rId5"/>
          <a:stretch>
            <a:fillRect/>
          </a:stretch>
        </p:blipFill>
        <p:spPr>
          <a:xfrm>
            <a:off x="8350827" y="92339"/>
            <a:ext cx="535610" cy="535610"/>
          </a:xfrm>
          <a:prstGeom prst="rect">
            <a:avLst/>
          </a:prstGeom>
        </p:spPr>
      </p:pic>
      <p:grpSp>
        <p:nvGrpSpPr>
          <p:cNvPr id="8" name="กลุ่ม 7">
            <a:extLst>
              <a:ext uri="{FF2B5EF4-FFF2-40B4-BE49-F238E27FC236}">
                <a16:creationId xmlns:a16="http://schemas.microsoft.com/office/drawing/2014/main" id="{5B396EBE-A43B-5D85-749D-73F670BC6370}"/>
              </a:ext>
            </a:extLst>
          </p:cNvPr>
          <p:cNvGrpSpPr/>
          <p:nvPr/>
        </p:nvGrpSpPr>
        <p:grpSpPr>
          <a:xfrm>
            <a:off x="178347" y="733425"/>
            <a:ext cx="2596385" cy="1072382"/>
            <a:chOff x="178347" y="733425"/>
            <a:chExt cx="2596385" cy="1072382"/>
          </a:xfrm>
        </p:grpSpPr>
        <p:cxnSp>
          <p:nvCxnSpPr>
            <p:cNvPr id="4" name="ลูกศรเชื่อมต่อแบบตรง 3">
              <a:extLst>
                <a:ext uri="{FF2B5EF4-FFF2-40B4-BE49-F238E27FC236}">
                  <a16:creationId xmlns:a16="http://schemas.microsoft.com/office/drawing/2014/main" id="{1116E18D-2500-F0C5-4B52-C9B292BA5992}"/>
                </a:ext>
              </a:extLst>
            </p:cNvPr>
            <p:cNvCxnSpPr/>
            <p:nvPr/>
          </p:nvCxnSpPr>
          <p:spPr>
            <a:xfrm flipH="1" flipV="1">
              <a:off x="1665889" y="1077966"/>
              <a:ext cx="1108843" cy="727841"/>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6" name="สี่เหลี่ยมผืนผ้า: มุมมน 5">
              <a:extLst>
                <a:ext uri="{FF2B5EF4-FFF2-40B4-BE49-F238E27FC236}">
                  <a16:creationId xmlns:a16="http://schemas.microsoft.com/office/drawing/2014/main" id="{BC550162-FDBE-EB74-EFE5-ED6DC5A16161}"/>
                </a:ext>
              </a:extLst>
            </p:cNvPr>
            <p:cNvSpPr/>
            <p:nvPr/>
          </p:nvSpPr>
          <p:spPr>
            <a:xfrm>
              <a:off x="178347" y="733425"/>
              <a:ext cx="1556844" cy="315311"/>
            </a:xfrm>
            <a:prstGeom prst="round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grpSp>
      <p:grpSp>
        <p:nvGrpSpPr>
          <p:cNvPr id="15" name="กลุ่ม 14">
            <a:extLst>
              <a:ext uri="{FF2B5EF4-FFF2-40B4-BE49-F238E27FC236}">
                <a16:creationId xmlns:a16="http://schemas.microsoft.com/office/drawing/2014/main" id="{432CDB25-4C2F-07F3-42C0-18A6A6D56816}"/>
              </a:ext>
            </a:extLst>
          </p:cNvPr>
          <p:cNvGrpSpPr/>
          <p:nvPr/>
        </p:nvGrpSpPr>
        <p:grpSpPr>
          <a:xfrm>
            <a:off x="3902951" y="746562"/>
            <a:ext cx="1031327" cy="1814676"/>
            <a:chOff x="3902951" y="746562"/>
            <a:chExt cx="1031327" cy="1814676"/>
          </a:xfrm>
        </p:grpSpPr>
        <p:cxnSp>
          <p:nvCxnSpPr>
            <p:cNvPr id="9" name="ลูกศรเชื่อมต่อแบบตรง 8">
              <a:extLst>
                <a:ext uri="{FF2B5EF4-FFF2-40B4-BE49-F238E27FC236}">
                  <a16:creationId xmlns:a16="http://schemas.microsoft.com/office/drawing/2014/main" id="{FC035744-3463-10D1-E49C-7E1A8688AB36}"/>
                </a:ext>
              </a:extLst>
            </p:cNvPr>
            <p:cNvCxnSpPr/>
            <p:nvPr/>
          </p:nvCxnSpPr>
          <p:spPr>
            <a:xfrm flipV="1">
              <a:off x="3963714" y="1104242"/>
              <a:ext cx="198382" cy="1456996"/>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0" name="สี่เหลี่ยมผืนผ้า: มุมมน 9">
              <a:extLst>
                <a:ext uri="{FF2B5EF4-FFF2-40B4-BE49-F238E27FC236}">
                  <a16:creationId xmlns:a16="http://schemas.microsoft.com/office/drawing/2014/main" id="{AAFA0587-EE00-8549-150D-23BE69575F5E}"/>
                </a:ext>
              </a:extLst>
            </p:cNvPr>
            <p:cNvSpPr/>
            <p:nvPr/>
          </p:nvSpPr>
          <p:spPr>
            <a:xfrm>
              <a:off x="3902951" y="746562"/>
              <a:ext cx="1031327" cy="315312"/>
            </a:xfrm>
            <a:prstGeom prst="round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grpSp>
      <p:grpSp>
        <p:nvGrpSpPr>
          <p:cNvPr id="16" name="กลุ่ม 15">
            <a:extLst>
              <a:ext uri="{FF2B5EF4-FFF2-40B4-BE49-F238E27FC236}">
                <a16:creationId xmlns:a16="http://schemas.microsoft.com/office/drawing/2014/main" id="{FEBC031F-5F89-490D-C9C7-47A311569E55}"/>
              </a:ext>
            </a:extLst>
          </p:cNvPr>
          <p:cNvGrpSpPr/>
          <p:nvPr/>
        </p:nvGrpSpPr>
        <p:grpSpPr>
          <a:xfrm>
            <a:off x="4272455" y="746562"/>
            <a:ext cx="4655754" cy="2445296"/>
            <a:chOff x="4272455" y="746562"/>
            <a:chExt cx="4655754" cy="2445296"/>
          </a:xfrm>
        </p:grpSpPr>
        <p:cxnSp>
          <p:nvCxnSpPr>
            <p:cNvPr id="12" name="ลูกศรเชื่อมต่อแบบตรง 11">
              <a:extLst>
                <a:ext uri="{FF2B5EF4-FFF2-40B4-BE49-F238E27FC236}">
                  <a16:creationId xmlns:a16="http://schemas.microsoft.com/office/drawing/2014/main" id="{20AA4493-E4B1-113D-1DF5-B3D8757467D6}"/>
                </a:ext>
              </a:extLst>
            </p:cNvPr>
            <p:cNvCxnSpPr>
              <a:cxnSpLocks/>
            </p:cNvCxnSpPr>
            <p:nvPr/>
          </p:nvCxnSpPr>
          <p:spPr>
            <a:xfrm flipV="1">
              <a:off x="4272455" y="1018846"/>
              <a:ext cx="4231726" cy="2173012"/>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4" name="สี่เหลี่ยมผืนผ้า: มุมมน 13">
              <a:extLst>
                <a:ext uri="{FF2B5EF4-FFF2-40B4-BE49-F238E27FC236}">
                  <a16:creationId xmlns:a16="http://schemas.microsoft.com/office/drawing/2014/main" id="{306629F7-6F7F-FF2F-ECC2-FB2B0868B137}"/>
                </a:ext>
              </a:extLst>
            </p:cNvPr>
            <p:cNvSpPr/>
            <p:nvPr/>
          </p:nvSpPr>
          <p:spPr>
            <a:xfrm>
              <a:off x="8527502" y="746562"/>
              <a:ext cx="400707" cy="315312"/>
            </a:xfrm>
            <a:prstGeom prst="round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237"/>
        <p:cNvGrpSpPr/>
        <p:nvPr/>
      </p:nvGrpSpPr>
      <p:grpSpPr>
        <a:xfrm>
          <a:off x="0" y="0"/>
          <a:ext cx="0" cy="0"/>
          <a:chOff x="0" y="0"/>
          <a:chExt cx="0" cy="0"/>
        </a:xfrm>
      </p:grpSpPr>
      <p:pic>
        <p:nvPicPr>
          <p:cNvPr id="7" name="Picture 6">
            <a:extLst>
              <a:ext uri="{FF2B5EF4-FFF2-40B4-BE49-F238E27FC236}">
                <a16:creationId xmlns:a16="http://schemas.microsoft.com/office/drawing/2014/main" id="{F72DE585-915B-94E2-698E-353008650A86}"/>
              </a:ext>
            </a:extLst>
          </p:cNvPr>
          <p:cNvPicPr>
            <a:picLocks noChangeAspect="1"/>
          </p:cNvPicPr>
          <p:nvPr/>
        </p:nvPicPr>
        <p:blipFill rotWithShape="1">
          <a:blip r:embed="rId3"/>
          <a:srcRect r="74" b="9434"/>
          <a:stretch/>
        </p:blipFill>
        <p:spPr>
          <a:xfrm>
            <a:off x="104591" y="744792"/>
            <a:ext cx="8804245" cy="315816"/>
          </a:xfrm>
          <a:prstGeom prst="rect">
            <a:avLst/>
          </a:prstGeom>
        </p:spPr>
      </p:pic>
      <p:sp>
        <p:nvSpPr>
          <p:cNvPr id="11" name="Google Shape;1255;p47">
            <a:extLst>
              <a:ext uri="{FF2B5EF4-FFF2-40B4-BE49-F238E27FC236}">
                <a16:creationId xmlns:a16="http://schemas.microsoft.com/office/drawing/2014/main" id="{5449C7CD-FDFF-354B-A933-816B77F7339F}"/>
              </a:ext>
            </a:extLst>
          </p:cNvPr>
          <p:cNvSpPr txBox="1">
            <a:spLocks/>
          </p:cNvSpPr>
          <p:nvPr/>
        </p:nvSpPr>
        <p:spPr>
          <a:xfrm>
            <a:off x="2475962" y="183443"/>
            <a:ext cx="3936476" cy="555192"/>
          </a:xfrm>
          <a:prstGeom prst="rect">
            <a:avLst/>
          </a:prstGeom>
        </p:spPr>
        <p:txBody>
          <a:bodyPr spcFirstLastPara="1" wrap="square" lIns="0"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400">
                <a:latin typeface="Poppins Black"/>
              </a:rPr>
              <a:t>HOME : Navigation bar</a:t>
            </a:r>
          </a:p>
          <a:p>
            <a:endParaRPr lang="en-US" sz="2400">
              <a:latin typeface="Poppins Black"/>
              <a:cs typeface="Poppins Black"/>
            </a:endParaRPr>
          </a:p>
        </p:txBody>
      </p:sp>
      <p:pic>
        <p:nvPicPr>
          <p:cNvPr id="3" name="Picture 6" descr="Logo&#10;&#10;Description automatically generated">
            <a:extLst>
              <a:ext uri="{FF2B5EF4-FFF2-40B4-BE49-F238E27FC236}">
                <a16:creationId xmlns:a16="http://schemas.microsoft.com/office/drawing/2014/main" id="{CD4560E3-FD9D-3D23-3E19-F49005A6321C}"/>
              </a:ext>
            </a:extLst>
          </p:cNvPr>
          <p:cNvPicPr>
            <a:picLocks noChangeAspect="1"/>
          </p:cNvPicPr>
          <p:nvPr/>
        </p:nvPicPr>
        <p:blipFill>
          <a:blip r:embed="rId4"/>
          <a:stretch>
            <a:fillRect/>
          </a:stretch>
        </p:blipFill>
        <p:spPr>
          <a:xfrm>
            <a:off x="8399832" y="103813"/>
            <a:ext cx="510570" cy="504001"/>
          </a:xfrm>
          <a:prstGeom prst="rect">
            <a:avLst/>
          </a:prstGeom>
        </p:spPr>
      </p:pic>
      <p:pic>
        <p:nvPicPr>
          <p:cNvPr id="8" name="รูปภาพ 8" descr="รูปภาพประกอบด้วย ข้อความ, ป้ายบอกคะแนน&#10;&#10;คำอธิบายจะถูกสร้างขึ้นโดยอัตโนมัติ">
            <a:extLst>
              <a:ext uri="{FF2B5EF4-FFF2-40B4-BE49-F238E27FC236}">
                <a16:creationId xmlns:a16="http://schemas.microsoft.com/office/drawing/2014/main" id="{8E032E52-7F67-8FF9-FAB4-FEFBB9C33E20}"/>
              </a:ext>
            </a:extLst>
          </p:cNvPr>
          <p:cNvPicPr>
            <a:picLocks noChangeAspect="1"/>
          </p:cNvPicPr>
          <p:nvPr/>
        </p:nvPicPr>
        <p:blipFill>
          <a:blip r:embed="rId5"/>
          <a:stretch>
            <a:fillRect/>
          </a:stretch>
        </p:blipFill>
        <p:spPr>
          <a:xfrm>
            <a:off x="3069019" y="1329929"/>
            <a:ext cx="2743200" cy="1958124"/>
          </a:xfrm>
          <a:prstGeom prst="rect">
            <a:avLst/>
          </a:prstGeom>
        </p:spPr>
      </p:pic>
      <p:pic>
        <p:nvPicPr>
          <p:cNvPr id="5" name="รูปภาพ 5">
            <a:extLst>
              <a:ext uri="{FF2B5EF4-FFF2-40B4-BE49-F238E27FC236}">
                <a16:creationId xmlns:a16="http://schemas.microsoft.com/office/drawing/2014/main" id="{3922C50B-C0F1-27D7-50D2-BD2F77F25FBB}"/>
              </a:ext>
            </a:extLst>
          </p:cNvPr>
          <p:cNvPicPr>
            <a:picLocks noChangeAspect="1"/>
          </p:cNvPicPr>
          <p:nvPr/>
        </p:nvPicPr>
        <p:blipFill>
          <a:blip r:embed="rId6"/>
          <a:stretch>
            <a:fillRect/>
          </a:stretch>
        </p:blipFill>
        <p:spPr>
          <a:xfrm>
            <a:off x="953814" y="4105289"/>
            <a:ext cx="7637079" cy="552420"/>
          </a:xfrm>
          <a:prstGeom prst="rect">
            <a:avLst/>
          </a:prstGeom>
        </p:spPr>
      </p:pic>
      <p:pic>
        <p:nvPicPr>
          <p:cNvPr id="6" name="รูปภาพ 14">
            <a:extLst>
              <a:ext uri="{FF2B5EF4-FFF2-40B4-BE49-F238E27FC236}">
                <a16:creationId xmlns:a16="http://schemas.microsoft.com/office/drawing/2014/main" id="{AC4AAFA4-A10F-B8A3-F673-2591066C7C1C}"/>
              </a:ext>
            </a:extLst>
          </p:cNvPr>
          <p:cNvPicPr>
            <a:picLocks noChangeAspect="1"/>
          </p:cNvPicPr>
          <p:nvPr/>
        </p:nvPicPr>
        <p:blipFill>
          <a:blip r:embed="rId7"/>
          <a:stretch>
            <a:fillRect/>
          </a:stretch>
        </p:blipFill>
        <p:spPr>
          <a:xfrm>
            <a:off x="6486360" y="1582464"/>
            <a:ext cx="2162175" cy="1676400"/>
          </a:xfrm>
          <a:prstGeom prst="rect">
            <a:avLst/>
          </a:prstGeom>
        </p:spPr>
      </p:pic>
      <p:grpSp>
        <p:nvGrpSpPr>
          <p:cNvPr id="17" name="กลุ่ม 16">
            <a:extLst>
              <a:ext uri="{FF2B5EF4-FFF2-40B4-BE49-F238E27FC236}">
                <a16:creationId xmlns:a16="http://schemas.microsoft.com/office/drawing/2014/main" id="{8ABACB56-1133-35A8-32CE-C60C9664D0FB}"/>
              </a:ext>
            </a:extLst>
          </p:cNvPr>
          <p:cNvGrpSpPr/>
          <p:nvPr/>
        </p:nvGrpSpPr>
        <p:grpSpPr>
          <a:xfrm>
            <a:off x="158969" y="1089791"/>
            <a:ext cx="2743200" cy="1170556"/>
            <a:chOff x="158969" y="1089791"/>
            <a:chExt cx="2743200" cy="1170556"/>
          </a:xfrm>
        </p:grpSpPr>
        <p:pic>
          <p:nvPicPr>
            <p:cNvPr id="15" name="รูปภาพ 15">
              <a:extLst>
                <a:ext uri="{FF2B5EF4-FFF2-40B4-BE49-F238E27FC236}">
                  <a16:creationId xmlns:a16="http://schemas.microsoft.com/office/drawing/2014/main" id="{5E7CF018-BE6A-2082-6C46-AA54D1BBDC8C}"/>
                </a:ext>
              </a:extLst>
            </p:cNvPr>
            <p:cNvPicPr>
              <a:picLocks noChangeAspect="1"/>
            </p:cNvPicPr>
            <p:nvPr/>
          </p:nvPicPr>
          <p:blipFill>
            <a:blip r:embed="rId8"/>
            <a:stretch>
              <a:fillRect/>
            </a:stretch>
          </p:blipFill>
          <p:spPr>
            <a:xfrm>
              <a:off x="158969" y="1924084"/>
              <a:ext cx="2743200" cy="336263"/>
            </a:xfrm>
            <a:prstGeom prst="rect">
              <a:avLst/>
            </a:prstGeom>
          </p:spPr>
        </p:pic>
        <p:cxnSp>
          <p:nvCxnSpPr>
            <p:cNvPr id="16" name="ลูกศรเชื่อมต่อแบบตรง 15">
              <a:extLst>
                <a:ext uri="{FF2B5EF4-FFF2-40B4-BE49-F238E27FC236}">
                  <a16:creationId xmlns:a16="http://schemas.microsoft.com/office/drawing/2014/main" id="{A1159B74-101F-86DB-6745-911B07079F97}"/>
                </a:ext>
              </a:extLst>
            </p:cNvPr>
            <p:cNvCxnSpPr/>
            <p:nvPr/>
          </p:nvCxnSpPr>
          <p:spPr>
            <a:xfrm flipH="1">
              <a:off x="1646182" y="1089791"/>
              <a:ext cx="84084" cy="76988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338738326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Let's Celebrate Morse Code Day by Slidesgo">
  <a:themeElements>
    <a:clrScheme name="Simple Light">
      <a:dk1>
        <a:srgbClr val="000000"/>
      </a:dk1>
      <a:lt1>
        <a:srgbClr val="FFFFFF"/>
      </a:lt1>
      <a:dk2>
        <a:srgbClr val="F05218"/>
      </a:dk2>
      <a:lt2>
        <a:srgbClr val="0F0FEB"/>
      </a:lt2>
      <a:accent1>
        <a:srgbClr val="FFD300"/>
      </a:accent1>
      <a:accent2>
        <a:srgbClr val="4DA82C"/>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0FCB76C6932F7B48ADDA1B7FDA3E29ED" ma:contentTypeVersion="4" ma:contentTypeDescription="Create a new document." ma:contentTypeScope="" ma:versionID="c68902846725751a2b905153d4a617e8">
  <xsd:schema xmlns:xsd="http://www.w3.org/2001/XMLSchema" xmlns:xs="http://www.w3.org/2001/XMLSchema" xmlns:p="http://schemas.microsoft.com/office/2006/metadata/properties" xmlns:ns3="56a7cdde-3fcf-45b6-ac58-584f413ebcf3" targetNamespace="http://schemas.microsoft.com/office/2006/metadata/properties" ma:root="true" ma:fieldsID="b4a3bf4f10ec5024aff7c057ea6dddb7" ns3:_="">
    <xsd:import namespace="56a7cdde-3fcf-45b6-ac58-584f413ebcf3"/>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6a7cdde-3fcf-45b6-ac58-584f413ebcf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275B35F-E527-4404-991E-E3CDE79A3E5F}">
  <ds:schemaRefs>
    <ds:schemaRef ds:uri="56a7cdde-3fcf-45b6-ac58-584f413ebcf3"/>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67930D41-C260-4293-B939-226257CE1EF8}">
  <ds:schemaRefs>
    <ds:schemaRef ds:uri="http://schemas.microsoft.com/sharepoint/v3/contenttype/forms"/>
  </ds:schemaRefs>
</ds:datastoreItem>
</file>

<file path=customXml/itemProps3.xml><?xml version="1.0" encoding="utf-8"?>
<ds:datastoreItem xmlns:ds="http://schemas.openxmlformats.org/officeDocument/2006/customXml" ds:itemID="{1ED69209-37D9-495C-95D2-11E9BDEA4244}">
  <ds:schemaRefs>
    <ds:schemaRef ds:uri="56a7cdde-3fcf-45b6-ac58-584f413ebcf3"/>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On-screen Show (16:9)</PresentationFormat>
  <Slides>36</Slides>
  <Notes>36</Notes>
  <HiddenSlides>0</HiddenSlides>
  <ScaleCrop>false</ScaleCrop>
  <HeadingPairs>
    <vt:vector size="4" baseType="variant">
      <vt:variant>
        <vt:lpstr>Theme</vt:lpstr>
      </vt:variant>
      <vt:variant>
        <vt:i4>2</vt:i4>
      </vt:variant>
      <vt:variant>
        <vt:lpstr>Slide Titles</vt:lpstr>
      </vt:variant>
      <vt:variant>
        <vt:i4>36</vt:i4>
      </vt:variant>
    </vt:vector>
  </HeadingPairs>
  <TitlesOfParts>
    <vt:vector size="38" baseType="lpstr">
      <vt:lpstr>Let's Celebrate Morse Code Day by Slidesgo</vt:lpstr>
      <vt:lpstr>Slidesgo Final Pages</vt:lpstr>
      <vt:lpstr>KLAXHON</vt:lpstr>
      <vt:lpstr>Group members</vt:lpstr>
      <vt:lpstr>What is KLAXHON?</vt:lpstr>
      <vt:lpstr>HOME</vt:lpstr>
      <vt:lpstr>Our Tools</vt:lpstr>
      <vt:lpstr>01</vt:lpstr>
      <vt:lpstr>Elements of home’s page</vt:lpstr>
      <vt:lpstr>PowerPoint Presentation</vt:lpstr>
      <vt:lpstr>PowerPoint Presentation</vt:lpstr>
      <vt:lpstr>PowerPoint Presentation</vt:lpstr>
      <vt:lpstr>PowerPoint Presentation</vt:lpstr>
      <vt:lpstr>PowerPoint Presentation</vt:lpstr>
      <vt:lpstr>HOME : Page 1</vt:lpstr>
      <vt:lpstr>HOME : Page 1</vt:lpstr>
      <vt:lpstr>HOME : Page 2</vt:lpstr>
      <vt:lpstr>HOME : Page 2</vt:lpstr>
      <vt:lpstr>HOME : Page 3</vt:lpstr>
      <vt:lpstr>HOME : Page 3</vt:lpstr>
      <vt:lpstr>HOME : Page 4</vt:lpstr>
      <vt:lpstr>02</vt:lpstr>
      <vt:lpstr>WOMEN : Page 1</vt:lpstr>
      <vt:lpstr>WOMEN : Page 2</vt:lpstr>
      <vt:lpstr>WOMEN : Page 2</vt:lpstr>
      <vt:lpstr>03</vt:lpstr>
      <vt:lpstr>Men page</vt:lpstr>
      <vt:lpstr>MEN : Page 1</vt:lpstr>
      <vt:lpstr>MEN : Page 1</vt:lpstr>
      <vt:lpstr>MEN : Page 2</vt:lpstr>
      <vt:lpstr>MEN : Page 2</vt:lpstr>
      <vt:lpstr>04</vt:lpstr>
      <vt:lpstr>Kid page</vt:lpstr>
      <vt:lpstr>KIDS : Page 1</vt:lpstr>
      <vt:lpstr>KIDS : Page 1</vt:lpstr>
      <vt:lpstr>KIDS : Page 2</vt:lpstr>
      <vt:lpstr>KIDS : Page 2</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KLAXHON</dc:title>
  <cp:revision>1</cp:revision>
  <dcterms:modified xsi:type="dcterms:W3CDTF">2022-05-19T13:33:33Z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0x0101000FCB76C6932F7B48ADDA1B7FDA3E29ED</vt:lpwstr>
  </property>
</Properties>
</file>